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cd5eef99dc4a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bde40ba8ff41b4"/>
  </p:sldMasterIdLst>
  <p:sldIdLst>
    <p:sldId xmlns:r="http://schemas.openxmlformats.org/officeDocument/2006/relationships" id="256" r:id="R6ab662b0339e4dd8"/>
    <p:sldId xmlns:r="http://schemas.openxmlformats.org/officeDocument/2006/relationships" id="257" r:id="R91ffefcdda2f4be9"/>
    <p:sldId xmlns:r="http://schemas.openxmlformats.org/officeDocument/2006/relationships" id="258" r:id="R5ec767375b364af0"/>
    <p:sldId xmlns:r="http://schemas.openxmlformats.org/officeDocument/2006/relationships" id="259" r:id="Rbba3730755414c3d"/>
    <p:sldId xmlns:r="http://schemas.openxmlformats.org/officeDocument/2006/relationships" id="260" r:id="R2ec7e8390ccc4b1d"/>
    <p:sldId xmlns:r="http://schemas.openxmlformats.org/officeDocument/2006/relationships" id="261" r:id="Rd66223fbd5744e05"/>
    <p:sldId xmlns:r="http://schemas.openxmlformats.org/officeDocument/2006/relationships" id="262" r:id="R21f55b05b5d444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de40ba8ff41b4" /><Relationship Type="http://schemas.openxmlformats.org/officeDocument/2006/relationships/slide" Target="/ppt/slides/slide1.xml" Id="R6ab662b0339e4dd8" /><Relationship Type="http://schemas.openxmlformats.org/officeDocument/2006/relationships/slide" Target="/ppt/slides/slide2.xml" Id="R91ffefcdda2f4be9" /><Relationship Type="http://schemas.openxmlformats.org/officeDocument/2006/relationships/slide" Target="/ppt/slides/slide3.xml" Id="R5ec767375b364af0" /><Relationship Type="http://schemas.openxmlformats.org/officeDocument/2006/relationships/slide" Target="/ppt/slides/slide4.xml" Id="Rbba3730755414c3d" /><Relationship Type="http://schemas.openxmlformats.org/officeDocument/2006/relationships/slide" Target="/ppt/slides/slide5.xml" Id="R2ec7e8390ccc4b1d" /><Relationship Type="http://schemas.openxmlformats.org/officeDocument/2006/relationships/slide" Target="/ppt/slides/slide6.xml" Id="Rd66223fbd5744e05" /><Relationship Type="http://schemas.openxmlformats.org/officeDocument/2006/relationships/slide" Target="/ppt/slides/slide7.xml" Id="R21f55b05b5d444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69d4c45c446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c5057f3ab40e8" /><Relationship Type="http://schemas.openxmlformats.org/officeDocument/2006/relationships/theme" Target="/ppt/slideMasters/theme/theme1.xml" Id="R8a6a5697797547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c5057f3ab40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16eb0eaa449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6f8c2632c42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0d355e0bd4f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0059aa83b49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0d836a46c4c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bd0776b5441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ff3fea15346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REVISJON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REVISJON OG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80 114 704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16 186 561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37 986 175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59 217 320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THORNTON REVISJON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MALHOTRA RAKHEE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PLØEN LARS HENRIK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20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grant@no.gt.com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www.grantthornton.no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987 632 380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