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16a292a76844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79284440f8496d"/>
  </p:sldMasterIdLst>
  <p:sldIdLst>
    <p:sldId xmlns:r="http://schemas.openxmlformats.org/officeDocument/2006/relationships" id="256" r:id="Rc686829655a9445d"/>
    <p:sldId xmlns:r="http://schemas.openxmlformats.org/officeDocument/2006/relationships" id="257" r:id="Rb36b2c3992d444fe"/>
    <p:sldId xmlns:r="http://schemas.openxmlformats.org/officeDocument/2006/relationships" id="258" r:id="R343cfb03e50b4e83"/>
    <p:sldId xmlns:r="http://schemas.openxmlformats.org/officeDocument/2006/relationships" id="259" r:id="Ra06da4313dda49bb"/>
    <p:sldId xmlns:r="http://schemas.openxmlformats.org/officeDocument/2006/relationships" id="260" r:id="Rdfe6ba243b164836"/>
    <p:sldId xmlns:r="http://schemas.openxmlformats.org/officeDocument/2006/relationships" id="261" r:id="Rdf05e641baed4412"/>
    <p:sldId xmlns:r="http://schemas.openxmlformats.org/officeDocument/2006/relationships" id="262" r:id="R223d3f61953942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79284440f8496d" /><Relationship Type="http://schemas.openxmlformats.org/officeDocument/2006/relationships/slide" Target="/ppt/slides/slide1.xml" Id="Rc686829655a9445d" /><Relationship Type="http://schemas.openxmlformats.org/officeDocument/2006/relationships/slide" Target="/ppt/slides/slide2.xml" Id="Rb36b2c3992d444fe" /><Relationship Type="http://schemas.openxmlformats.org/officeDocument/2006/relationships/slide" Target="/ppt/slides/slide3.xml" Id="R343cfb03e50b4e83" /><Relationship Type="http://schemas.openxmlformats.org/officeDocument/2006/relationships/slide" Target="/ppt/slides/slide4.xml" Id="Ra06da4313dda49bb" /><Relationship Type="http://schemas.openxmlformats.org/officeDocument/2006/relationships/slide" Target="/ppt/slides/slide5.xml" Id="Rdfe6ba243b164836" /><Relationship Type="http://schemas.openxmlformats.org/officeDocument/2006/relationships/slide" Target="/ppt/slides/slide6.xml" Id="Rdf05e641baed4412" /><Relationship Type="http://schemas.openxmlformats.org/officeDocument/2006/relationships/slide" Target="/ppt/slides/slide7.xml" Id="R223d3f61953942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c1094b4dcc4d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9ff1d4d854e11" /><Relationship Type="http://schemas.openxmlformats.org/officeDocument/2006/relationships/theme" Target="/ppt/slideMasters/theme/theme1.xml" Id="Rf9e77d96d85f48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49ff1d4d854e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2442f573934e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ce935392c04f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75aeb8b644f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23948c6b24c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f742eb788e43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2f2e623b740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98b38e1a8543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AKTIVA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AKTIVA REVISJON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14 564 261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3 301 003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2 630 284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1 130 284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5 822 231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AKTIVA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Midtveien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1526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97 51 55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ah@aktiva-revisjon.no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987 634 618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REVISJON AS</a:t>
            </a:r>
          </a:p>
        </p:txBody>
      </p:sp>
    </p:spTree>
  </p:cSld>
  <p:clrMapOvr>
    <a:masterClrMapping xmlns:a="http://schemas.openxmlformats.org/drawingml/2006/main"/>
  </p:clrMapOvr>
</p:sld>
</file>