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f1a28cc2e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74166b20043d7"/>
  </p:sldMasterIdLst>
  <p:sldIdLst>
    <p:sldId xmlns:r="http://schemas.openxmlformats.org/officeDocument/2006/relationships" id="256" r:id="R297bffbb74d246c5"/>
    <p:sldId xmlns:r="http://schemas.openxmlformats.org/officeDocument/2006/relationships" id="257" r:id="Rbbbd5e4378d44890"/>
    <p:sldId xmlns:r="http://schemas.openxmlformats.org/officeDocument/2006/relationships" id="258" r:id="R59efa54b92eb4841"/>
    <p:sldId xmlns:r="http://schemas.openxmlformats.org/officeDocument/2006/relationships" id="259" r:id="R807bda2669ca40c2"/>
    <p:sldId xmlns:r="http://schemas.openxmlformats.org/officeDocument/2006/relationships" id="260" r:id="R40de48c42d8c444f"/>
    <p:sldId xmlns:r="http://schemas.openxmlformats.org/officeDocument/2006/relationships" id="261" r:id="R043016a10fa54c45"/>
    <p:sldId xmlns:r="http://schemas.openxmlformats.org/officeDocument/2006/relationships" id="262" r:id="Rcf8c2578a9a5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74166b20043d7" /><Relationship Type="http://schemas.openxmlformats.org/officeDocument/2006/relationships/slide" Target="/ppt/slides/slide1.xml" Id="R297bffbb74d246c5" /><Relationship Type="http://schemas.openxmlformats.org/officeDocument/2006/relationships/slide" Target="/ppt/slides/slide2.xml" Id="Rbbbd5e4378d44890" /><Relationship Type="http://schemas.openxmlformats.org/officeDocument/2006/relationships/slide" Target="/ppt/slides/slide3.xml" Id="R59efa54b92eb4841" /><Relationship Type="http://schemas.openxmlformats.org/officeDocument/2006/relationships/slide" Target="/ppt/slides/slide4.xml" Id="R807bda2669ca40c2" /><Relationship Type="http://schemas.openxmlformats.org/officeDocument/2006/relationships/slide" Target="/ppt/slides/slide5.xml" Id="R40de48c42d8c444f" /><Relationship Type="http://schemas.openxmlformats.org/officeDocument/2006/relationships/slide" Target="/ppt/slides/slide6.xml" Id="R043016a10fa54c45" /><Relationship Type="http://schemas.openxmlformats.org/officeDocument/2006/relationships/slide" Target="/ppt/slides/slide7.xml" Id="Rcf8c2578a9a5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7b7979778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99281ea04cb3" /><Relationship Type="http://schemas.openxmlformats.org/officeDocument/2006/relationships/theme" Target="/ppt/slideMasters/theme/theme1.xml" Id="R3fe619b14273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299281ea0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0b0421567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cb881b8c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01062e04b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45d1d2c74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aa6df174c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8934715c1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2b5bbd4a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HELGEDAGSRUD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