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ae612c79a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893daf7db495c"/>
  </p:sldMasterIdLst>
  <p:sldIdLst>
    <p:sldId xmlns:r="http://schemas.openxmlformats.org/officeDocument/2006/relationships" id="256" r:id="R0ca61de1b9c04c3f"/>
    <p:sldId xmlns:r="http://schemas.openxmlformats.org/officeDocument/2006/relationships" id="257" r:id="Raea34e432f7b452c"/>
    <p:sldId xmlns:r="http://schemas.openxmlformats.org/officeDocument/2006/relationships" id="258" r:id="R168028e75f5d4247"/>
    <p:sldId xmlns:r="http://schemas.openxmlformats.org/officeDocument/2006/relationships" id="259" r:id="R24cbeadabf714eee"/>
    <p:sldId xmlns:r="http://schemas.openxmlformats.org/officeDocument/2006/relationships" id="260" r:id="R7edaaa692fc44e72"/>
    <p:sldId xmlns:r="http://schemas.openxmlformats.org/officeDocument/2006/relationships" id="261" r:id="R94981209ce364b38"/>
    <p:sldId xmlns:r="http://schemas.openxmlformats.org/officeDocument/2006/relationships" id="262" r:id="R548270ebae0a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893daf7db495c" /><Relationship Type="http://schemas.openxmlformats.org/officeDocument/2006/relationships/slide" Target="/ppt/slides/slide1.xml" Id="R0ca61de1b9c04c3f" /><Relationship Type="http://schemas.openxmlformats.org/officeDocument/2006/relationships/slide" Target="/ppt/slides/slide2.xml" Id="Raea34e432f7b452c" /><Relationship Type="http://schemas.openxmlformats.org/officeDocument/2006/relationships/slide" Target="/ppt/slides/slide3.xml" Id="R168028e75f5d4247" /><Relationship Type="http://schemas.openxmlformats.org/officeDocument/2006/relationships/slide" Target="/ppt/slides/slide4.xml" Id="R24cbeadabf714eee" /><Relationship Type="http://schemas.openxmlformats.org/officeDocument/2006/relationships/slide" Target="/ppt/slides/slide5.xml" Id="R7edaaa692fc44e72" /><Relationship Type="http://schemas.openxmlformats.org/officeDocument/2006/relationships/slide" Target="/ppt/slides/slide6.xml" Id="R94981209ce364b38" /><Relationship Type="http://schemas.openxmlformats.org/officeDocument/2006/relationships/slide" Target="/ppt/slides/slide7.xml" Id="R548270ebae0a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5f95ead89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63d4e3894345" /><Relationship Type="http://schemas.openxmlformats.org/officeDocument/2006/relationships/theme" Target="/ppt/slideMasters/theme/theme1.xml" Id="R7cd70fa41b0a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163d4e389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0d8766949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8fed5890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0cfa2bf72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e86a04bfa4f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ec0a7168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84b879937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41d15b345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