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25f5f6c4b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8ba4ce732478a"/>
  </p:sldMasterIdLst>
  <p:sldIdLst>
    <p:sldId xmlns:r="http://schemas.openxmlformats.org/officeDocument/2006/relationships" id="256" r:id="Rc686632838d14882"/>
    <p:sldId xmlns:r="http://schemas.openxmlformats.org/officeDocument/2006/relationships" id="257" r:id="R84691eff638143f9"/>
    <p:sldId xmlns:r="http://schemas.openxmlformats.org/officeDocument/2006/relationships" id="258" r:id="Ra9816d9bb69040e2"/>
    <p:sldId xmlns:r="http://schemas.openxmlformats.org/officeDocument/2006/relationships" id="259" r:id="R1c695d467d7f44c6"/>
    <p:sldId xmlns:r="http://schemas.openxmlformats.org/officeDocument/2006/relationships" id="260" r:id="Ra4a7aec675d84b4d"/>
    <p:sldId xmlns:r="http://schemas.openxmlformats.org/officeDocument/2006/relationships" id="261" r:id="R8a48a548f81f494a"/>
    <p:sldId xmlns:r="http://schemas.openxmlformats.org/officeDocument/2006/relationships" id="262" r:id="Rc31b01a41a0f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8ba4ce732478a" /><Relationship Type="http://schemas.openxmlformats.org/officeDocument/2006/relationships/slide" Target="/ppt/slides/slide1.xml" Id="Rc686632838d14882" /><Relationship Type="http://schemas.openxmlformats.org/officeDocument/2006/relationships/slide" Target="/ppt/slides/slide2.xml" Id="R84691eff638143f9" /><Relationship Type="http://schemas.openxmlformats.org/officeDocument/2006/relationships/slide" Target="/ppt/slides/slide3.xml" Id="Ra9816d9bb69040e2" /><Relationship Type="http://schemas.openxmlformats.org/officeDocument/2006/relationships/slide" Target="/ppt/slides/slide4.xml" Id="R1c695d467d7f44c6" /><Relationship Type="http://schemas.openxmlformats.org/officeDocument/2006/relationships/slide" Target="/ppt/slides/slide5.xml" Id="Ra4a7aec675d84b4d" /><Relationship Type="http://schemas.openxmlformats.org/officeDocument/2006/relationships/slide" Target="/ppt/slides/slide6.xml" Id="R8a48a548f81f494a" /><Relationship Type="http://schemas.openxmlformats.org/officeDocument/2006/relationships/slide" Target="/ppt/slides/slide7.xml" Id="Rc31b01a41a0f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85d188133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2f76b63048af" /><Relationship Type="http://schemas.openxmlformats.org/officeDocument/2006/relationships/theme" Target="/ppt/slideMasters/theme/theme1.xml" Id="Rebd863252269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02f76b630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550068fdd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faffbece6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0f79f373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dc893ce32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b080a4a8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fc6189c2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29807284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