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e4e24fb22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62b3e6aff4379"/>
  </p:sldMasterIdLst>
  <p:sldIdLst>
    <p:sldId xmlns:r="http://schemas.openxmlformats.org/officeDocument/2006/relationships" id="256" r:id="R20304bc24d044f76"/>
    <p:sldId xmlns:r="http://schemas.openxmlformats.org/officeDocument/2006/relationships" id="257" r:id="Rb9d7f88dd2184ac0"/>
    <p:sldId xmlns:r="http://schemas.openxmlformats.org/officeDocument/2006/relationships" id="258" r:id="R92594b07ef634a06"/>
    <p:sldId xmlns:r="http://schemas.openxmlformats.org/officeDocument/2006/relationships" id="259" r:id="R30ef45a757f84d7b"/>
    <p:sldId xmlns:r="http://schemas.openxmlformats.org/officeDocument/2006/relationships" id="260" r:id="R3676183384ee43ef"/>
    <p:sldId xmlns:r="http://schemas.openxmlformats.org/officeDocument/2006/relationships" id="261" r:id="Rf394af83608c44b6"/>
    <p:sldId xmlns:r="http://schemas.openxmlformats.org/officeDocument/2006/relationships" id="262" r:id="Re9747ae8d6d3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62b3e6aff4379" /><Relationship Type="http://schemas.openxmlformats.org/officeDocument/2006/relationships/slide" Target="/ppt/slides/slide1.xml" Id="R20304bc24d044f76" /><Relationship Type="http://schemas.openxmlformats.org/officeDocument/2006/relationships/slide" Target="/ppt/slides/slide2.xml" Id="Rb9d7f88dd2184ac0" /><Relationship Type="http://schemas.openxmlformats.org/officeDocument/2006/relationships/slide" Target="/ppt/slides/slide3.xml" Id="R92594b07ef634a06" /><Relationship Type="http://schemas.openxmlformats.org/officeDocument/2006/relationships/slide" Target="/ppt/slides/slide4.xml" Id="R30ef45a757f84d7b" /><Relationship Type="http://schemas.openxmlformats.org/officeDocument/2006/relationships/slide" Target="/ppt/slides/slide5.xml" Id="R3676183384ee43ef" /><Relationship Type="http://schemas.openxmlformats.org/officeDocument/2006/relationships/slide" Target="/ppt/slides/slide6.xml" Id="Rf394af83608c44b6" /><Relationship Type="http://schemas.openxmlformats.org/officeDocument/2006/relationships/slide" Target="/ppt/slides/slide7.xml" Id="Re9747ae8d6d3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c0dcd3b1e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8d13b21c4867" /><Relationship Type="http://schemas.openxmlformats.org/officeDocument/2006/relationships/theme" Target="/ppt/slideMasters/theme/theme1.xml" Id="R71b2e09cce1b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58d13b21c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c591ecbe9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3cf42e03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97eb1c777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14583e6d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08edb998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fbac84a14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e271fd5d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