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d0956221384f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e12b8f311d47a2"/>
  </p:sldMasterIdLst>
  <p:sldIdLst>
    <p:sldId xmlns:r="http://schemas.openxmlformats.org/officeDocument/2006/relationships" id="256" r:id="Rd7decf24e2da4584"/>
    <p:sldId xmlns:r="http://schemas.openxmlformats.org/officeDocument/2006/relationships" id="257" r:id="R49e681e1f8c24366"/>
    <p:sldId xmlns:r="http://schemas.openxmlformats.org/officeDocument/2006/relationships" id="258" r:id="R7fccb2e63d324ebb"/>
    <p:sldId xmlns:r="http://schemas.openxmlformats.org/officeDocument/2006/relationships" id="259" r:id="R0dcd7fe29afb4d85"/>
    <p:sldId xmlns:r="http://schemas.openxmlformats.org/officeDocument/2006/relationships" id="260" r:id="R663a97c187ea41e8"/>
    <p:sldId xmlns:r="http://schemas.openxmlformats.org/officeDocument/2006/relationships" id="261" r:id="R5cfc4a92de2042e6"/>
    <p:sldId xmlns:r="http://schemas.openxmlformats.org/officeDocument/2006/relationships" id="262" r:id="R0580fce664e448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e12b8f311d47a2" /><Relationship Type="http://schemas.openxmlformats.org/officeDocument/2006/relationships/slide" Target="/ppt/slides/slide1.xml" Id="Rd7decf24e2da4584" /><Relationship Type="http://schemas.openxmlformats.org/officeDocument/2006/relationships/slide" Target="/ppt/slides/slide2.xml" Id="R49e681e1f8c24366" /><Relationship Type="http://schemas.openxmlformats.org/officeDocument/2006/relationships/slide" Target="/ppt/slides/slide3.xml" Id="R7fccb2e63d324ebb" /><Relationship Type="http://schemas.openxmlformats.org/officeDocument/2006/relationships/slide" Target="/ppt/slides/slide4.xml" Id="R0dcd7fe29afb4d85" /><Relationship Type="http://schemas.openxmlformats.org/officeDocument/2006/relationships/slide" Target="/ppt/slides/slide5.xml" Id="R663a97c187ea41e8" /><Relationship Type="http://schemas.openxmlformats.org/officeDocument/2006/relationships/slide" Target="/ppt/slides/slide6.xml" Id="R5cfc4a92de2042e6" /><Relationship Type="http://schemas.openxmlformats.org/officeDocument/2006/relationships/slide" Target="/ppt/slides/slide7.xml" Id="R0580fce664e448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048a50f5ba4f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9b44e2875420a" /><Relationship Type="http://schemas.openxmlformats.org/officeDocument/2006/relationships/theme" Target="/ppt/slideMasters/theme/theme1.xml" Id="R0783e5ae22be4b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f9b44e287542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af81295874a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43ef461064e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6d266456a42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35969d64e46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e088173ba43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836c3f1594f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2f95bc7d44d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ÅSVANG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ÅSVANG &amp; CO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42 422 719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8 171 159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6 664 740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2 008 485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19 106 360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HPJ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RØSHOLDT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HANTO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ROSENLUNDEN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ÅRDAHL TRYGVE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HANTO BIRGER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30 00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www.aasvang.no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987 679 026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