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0b07c40f6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d408e4ff94b3f"/>
  </p:sldMasterIdLst>
  <p:sldIdLst>
    <p:sldId xmlns:r="http://schemas.openxmlformats.org/officeDocument/2006/relationships" id="256" r:id="Rab1d78aac97740ad"/>
    <p:sldId xmlns:r="http://schemas.openxmlformats.org/officeDocument/2006/relationships" id="257" r:id="R7764fd8a271e4bdd"/>
    <p:sldId xmlns:r="http://schemas.openxmlformats.org/officeDocument/2006/relationships" id="258" r:id="R8cfe12ec04704052"/>
    <p:sldId xmlns:r="http://schemas.openxmlformats.org/officeDocument/2006/relationships" id="259" r:id="Ref5ec162e5fc49d3"/>
    <p:sldId xmlns:r="http://schemas.openxmlformats.org/officeDocument/2006/relationships" id="260" r:id="R2659511dff6843ab"/>
    <p:sldId xmlns:r="http://schemas.openxmlformats.org/officeDocument/2006/relationships" id="261" r:id="Ref25568cf7ca4f1c"/>
    <p:sldId xmlns:r="http://schemas.openxmlformats.org/officeDocument/2006/relationships" id="262" r:id="R064b77c3afe9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d408e4ff94b3f" /><Relationship Type="http://schemas.openxmlformats.org/officeDocument/2006/relationships/slide" Target="/ppt/slides/slide1.xml" Id="Rab1d78aac97740ad" /><Relationship Type="http://schemas.openxmlformats.org/officeDocument/2006/relationships/slide" Target="/ppt/slides/slide2.xml" Id="R7764fd8a271e4bdd" /><Relationship Type="http://schemas.openxmlformats.org/officeDocument/2006/relationships/slide" Target="/ppt/slides/slide3.xml" Id="R8cfe12ec04704052" /><Relationship Type="http://schemas.openxmlformats.org/officeDocument/2006/relationships/slide" Target="/ppt/slides/slide4.xml" Id="Ref5ec162e5fc49d3" /><Relationship Type="http://schemas.openxmlformats.org/officeDocument/2006/relationships/slide" Target="/ppt/slides/slide5.xml" Id="R2659511dff6843ab" /><Relationship Type="http://schemas.openxmlformats.org/officeDocument/2006/relationships/slide" Target="/ppt/slides/slide6.xml" Id="Ref25568cf7ca4f1c" /><Relationship Type="http://schemas.openxmlformats.org/officeDocument/2006/relationships/slide" Target="/ppt/slides/slide7.xml" Id="R064b77c3afe9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3fa7b1dc4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2957609f4bb9" /><Relationship Type="http://schemas.openxmlformats.org/officeDocument/2006/relationships/theme" Target="/ppt/slideMasters/theme/theme1.xml" Id="R8f79dd215057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72957609f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3403c5d46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470ba9292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7448a46e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0f9a4d316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bdb6b975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33232038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9175e3729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