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1c939d42f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f319e8d0a4e35"/>
  </p:sldMasterIdLst>
  <p:sldIdLst>
    <p:sldId xmlns:r="http://schemas.openxmlformats.org/officeDocument/2006/relationships" id="256" r:id="Rdb82a38fbd364e80"/>
    <p:sldId xmlns:r="http://schemas.openxmlformats.org/officeDocument/2006/relationships" id="257" r:id="R5c0686356a384568"/>
    <p:sldId xmlns:r="http://schemas.openxmlformats.org/officeDocument/2006/relationships" id="258" r:id="R7c15e4a18cf14ba1"/>
    <p:sldId xmlns:r="http://schemas.openxmlformats.org/officeDocument/2006/relationships" id="259" r:id="R217f7def5d14412a"/>
    <p:sldId xmlns:r="http://schemas.openxmlformats.org/officeDocument/2006/relationships" id="260" r:id="R6798d5ecdff04a36"/>
    <p:sldId xmlns:r="http://schemas.openxmlformats.org/officeDocument/2006/relationships" id="261" r:id="R84ed01d43ca44aad"/>
    <p:sldId xmlns:r="http://schemas.openxmlformats.org/officeDocument/2006/relationships" id="262" r:id="Rc08dc70fbfb8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f319e8d0a4e35" /><Relationship Type="http://schemas.openxmlformats.org/officeDocument/2006/relationships/slide" Target="/ppt/slides/slide1.xml" Id="Rdb82a38fbd364e80" /><Relationship Type="http://schemas.openxmlformats.org/officeDocument/2006/relationships/slide" Target="/ppt/slides/slide2.xml" Id="R5c0686356a384568" /><Relationship Type="http://schemas.openxmlformats.org/officeDocument/2006/relationships/slide" Target="/ppt/slides/slide3.xml" Id="R7c15e4a18cf14ba1" /><Relationship Type="http://schemas.openxmlformats.org/officeDocument/2006/relationships/slide" Target="/ppt/slides/slide4.xml" Id="R217f7def5d14412a" /><Relationship Type="http://schemas.openxmlformats.org/officeDocument/2006/relationships/slide" Target="/ppt/slides/slide5.xml" Id="R6798d5ecdff04a36" /><Relationship Type="http://schemas.openxmlformats.org/officeDocument/2006/relationships/slide" Target="/ppt/slides/slide6.xml" Id="R84ed01d43ca44aad" /><Relationship Type="http://schemas.openxmlformats.org/officeDocument/2006/relationships/slide" Target="/ppt/slides/slide7.xml" Id="Rc08dc70fbfb8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b4d5bbbd6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ee83321e4126" /><Relationship Type="http://schemas.openxmlformats.org/officeDocument/2006/relationships/theme" Target="/ppt/slideMasters/theme/theme1.xml" Id="R41bdb03abc99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2ee83321e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8bf5840e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f52d94275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d17f31370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aa426d3a6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07f39cf5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0b885f92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6b2f8e20f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