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d6038ab34a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e30bc94a7e4cea"/>
  </p:sldMasterIdLst>
  <p:sldIdLst>
    <p:sldId xmlns:r="http://schemas.openxmlformats.org/officeDocument/2006/relationships" id="256" r:id="R83764cbe69604339"/>
    <p:sldId xmlns:r="http://schemas.openxmlformats.org/officeDocument/2006/relationships" id="257" r:id="Rac98ef9356f4452e"/>
    <p:sldId xmlns:r="http://schemas.openxmlformats.org/officeDocument/2006/relationships" id="258" r:id="R31c88e8f87f849f4"/>
    <p:sldId xmlns:r="http://schemas.openxmlformats.org/officeDocument/2006/relationships" id="259" r:id="Red6c3aa3f60b4f19"/>
    <p:sldId xmlns:r="http://schemas.openxmlformats.org/officeDocument/2006/relationships" id="260" r:id="Rd493149848744c7e"/>
    <p:sldId xmlns:r="http://schemas.openxmlformats.org/officeDocument/2006/relationships" id="261" r:id="R395eee5cbb264754"/>
    <p:sldId xmlns:r="http://schemas.openxmlformats.org/officeDocument/2006/relationships" id="262" r:id="R6162060a0ff04d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30bc94a7e4cea" /><Relationship Type="http://schemas.openxmlformats.org/officeDocument/2006/relationships/slide" Target="/ppt/slides/slide1.xml" Id="R83764cbe69604339" /><Relationship Type="http://schemas.openxmlformats.org/officeDocument/2006/relationships/slide" Target="/ppt/slides/slide2.xml" Id="Rac98ef9356f4452e" /><Relationship Type="http://schemas.openxmlformats.org/officeDocument/2006/relationships/slide" Target="/ppt/slides/slide3.xml" Id="R31c88e8f87f849f4" /><Relationship Type="http://schemas.openxmlformats.org/officeDocument/2006/relationships/slide" Target="/ppt/slides/slide4.xml" Id="Red6c3aa3f60b4f19" /><Relationship Type="http://schemas.openxmlformats.org/officeDocument/2006/relationships/slide" Target="/ppt/slides/slide5.xml" Id="Rd493149848744c7e" /><Relationship Type="http://schemas.openxmlformats.org/officeDocument/2006/relationships/slide" Target="/ppt/slides/slide6.xml" Id="R395eee5cbb264754" /><Relationship Type="http://schemas.openxmlformats.org/officeDocument/2006/relationships/slide" Target="/ppt/slides/slide7.xml" Id="R6162060a0ff04d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22e7b1caa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b753332654df1" /><Relationship Type="http://schemas.openxmlformats.org/officeDocument/2006/relationships/theme" Target="/ppt/slideMasters/theme/theme1.xml" Id="R2291b1c253d849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b753332654d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44603b8b3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e16002266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a238fe3e247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01b37cddf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e3f972a104a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01f5643aa43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ea135c4d24c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CENTER-REVISJON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−1 283 229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25 153 756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35 453 136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987 865 695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