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619c1cc534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ff62376fd4168"/>
  </p:sldMasterIdLst>
  <p:sldIdLst>
    <p:sldId xmlns:r="http://schemas.openxmlformats.org/officeDocument/2006/relationships" id="256" r:id="Rc2bf0cb21f504765"/>
    <p:sldId xmlns:r="http://schemas.openxmlformats.org/officeDocument/2006/relationships" id="257" r:id="R810d835ca9e24d78"/>
    <p:sldId xmlns:r="http://schemas.openxmlformats.org/officeDocument/2006/relationships" id="258" r:id="Rf1fc666aa3a4436e"/>
    <p:sldId xmlns:r="http://schemas.openxmlformats.org/officeDocument/2006/relationships" id="259" r:id="R4c462d36795444b3"/>
    <p:sldId xmlns:r="http://schemas.openxmlformats.org/officeDocument/2006/relationships" id="260" r:id="R370ac83926384f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ff62376fd4168" /><Relationship Type="http://schemas.openxmlformats.org/officeDocument/2006/relationships/slide" Target="/ppt/slides/slide1.xml" Id="Rc2bf0cb21f504765" /><Relationship Type="http://schemas.openxmlformats.org/officeDocument/2006/relationships/slide" Target="/ppt/slides/slide2.xml" Id="R810d835ca9e24d78" /><Relationship Type="http://schemas.openxmlformats.org/officeDocument/2006/relationships/slide" Target="/ppt/slides/slide3.xml" Id="Rf1fc666aa3a4436e" /><Relationship Type="http://schemas.openxmlformats.org/officeDocument/2006/relationships/slide" Target="/ppt/slides/slide4.xml" Id="R4c462d36795444b3" /><Relationship Type="http://schemas.openxmlformats.org/officeDocument/2006/relationships/slide" Target="/ppt/slides/slide5.xml" Id="R370ac83926384f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4ab52d75348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2954e5b1448f7" /><Relationship Type="http://schemas.openxmlformats.org/officeDocument/2006/relationships/theme" Target="/ppt/slideMasters/theme/theme1.xml" Id="R4047c73e6d6d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02954e5b14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e1c4bba3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d3bc9eea8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7284546fd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bc5330055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5984a1f8945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LOGISTIKKBYGG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LOGISTIKKBYGG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LOGISTIKKBYGG 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LOGISTIKKBYGG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LOGISTIKKBYGG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LOGISTIKKBYGG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LOGISTIKKBYGG I AS</a:t>
            </a:r>
          </a:p>
        </p:txBody>
      </p:sp>
    </p:spTree>
  </p:cSld>
  <p:clrMapOvr>
    <a:masterClrMapping xmlns:a="http://schemas.openxmlformats.org/drawingml/2006/main"/>
  </p:clrMapOvr>
</p:sld>
</file>