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875657f7147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fa8e339494ca2"/>
  </p:sldMasterIdLst>
  <p:sldIdLst>
    <p:sldId xmlns:r="http://schemas.openxmlformats.org/officeDocument/2006/relationships" id="256" r:id="R9ce12c5c35594513"/>
    <p:sldId xmlns:r="http://schemas.openxmlformats.org/officeDocument/2006/relationships" id="257" r:id="R84e2e88a82fb4ea6"/>
    <p:sldId xmlns:r="http://schemas.openxmlformats.org/officeDocument/2006/relationships" id="258" r:id="R8f9bec5ea2494acd"/>
    <p:sldId xmlns:r="http://schemas.openxmlformats.org/officeDocument/2006/relationships" id="259" r:id="R72c509facaaa4dc0"/>
    <p:sldId xmlns:r="http://schemas.openxmlformats.org/officeDocument/2006/relationships" id="260" r:id="R49505638b2fd4067"/>
    <p:sldId xmlns:r="http://schemas.openxmlformats.org/officeDocument/2006/relationships" id="261" r:id="R7dbfd24cfc3f4381"/>
    <p:sldId xmlns:r="http://schemas.openxmlformats.org/officeDocument/2006/relationships" id="262" r:id="R2643279338e64f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fa8e339494ca2" /><Relationship Type="http://schemas.openxmlformats.org/officeDocument/2006/relationships/slide" Target="/ppt/slides/slide1.xml" Id="R9ce12c5c35594513" /><Relationship Type="http://schemas.openxmlformats.org/officeDocument/2006/relationships/slide" Target="/ppt/slides/slide2.xml" Id="R84e2e88a82fb4ea6" /><Relationship Type="http://schemas.openxmlformats.org/officeDocument/2006/relationships/slide" Target="/ppt/slides/slide3.xml" Id="R8f9bec5ea2494acd" /><Relationship Type="http://schemas.openxmlformats.org/officeDocument/2006/relationships/slide" Target="/ppt/slides/slide4.xml" Id="R72c509facaaa4dc0" /><Relationship Type="http://schemas.openxmlformats.org/officeDocument/2006/relationships/slide" Target="/ppt/slides/slide5.xml" Id="R49505638b2fd4067" /><Relationship Type="http://schemas.openxmlformats.org/officeDocument/2006/relationships/slide" Target="/ppt/slides/slide6.xml" Id="R7dbfd24cfc3f4381" /><Relationship Type="http://schemas.openxmlformats.org/officeDocument/2006/relationships/slide" Target="/ppt/slides/slide7.xml" Id="R2643279338e64f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ca57e97ee40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a3205fde444d2" /><Relationship Type="http://schemas.openxmlformats.org/officeDocument/2006/relationships/theme" Target="/ppt/slideMasters/theme/theme1.xml" Id="R724b0126c02248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a3205fde444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3f89bc092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d856250a5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6edce6b194f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ef313ba114c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28c6dbb5941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c37c4a92244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6d242f9c5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EIENDOM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EIENDOM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−362 687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4 561 612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21 515 189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22 634 135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MONRAD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THERESE MONRAD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Vålerenggata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02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987 911 204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EIENDOM OSLO AS</a:t>
            </a:r>
          </a:p>
        </p:txBody>
      </p:sp>
    </p:spTree>
  </p:cSld>
  <p:clrMapOvr>
    <a:masterClrMapping xmlns:a="http://schemas.openxmlformats.org/drawingml/2006/main"/>
  </p:clrMapOvr>
</p:sld>
</file>