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f6259b3b1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85e4cfe4d415d"/>
  </p:sldMasterIdLst>
  <p:sldIdLst>
    <p:sldId xmlns:r="http://schemas.openxmlformats.org/officeDocument/2006/relationships" id="256" r:id="R58e7b43338db4998"/>
    <p:sldId xmlns:r="http://schemas.openxmlformats.org/officeDocument/2006/relationships" id="257" r:id="Ref1f8f3fc74849d7"/>
    <p:sldId xmlns:r="http://schemas.openxmlformats.org/officeDocument/2006/relationships" id="258" r:id="R282a3571eaec4aed"/>
    <p:sldId xmlns:r="http://schemas.openxmlformats.org/officeDocument/2006/relationships" id="259" r:id="R709dac8350be42a2"/>
    <p:sldId xmlns:r="http://schemas.openxmlformats.org/officeDocument/2006/relationships" id="260" r:id="R1b15f621b4b54e68"/>
    <p:sldId xmlns:r="http://schemas.openxmlformats.org/officeDocument/2006/relationships" id="261" r:id="R925be99a97ac4ab2"/>
    <p:sldId xmlns:r="http://schemas.openxmlformats.org/officeDocument/2006/relationships" id="262" r:id="Ra7c1afdc2f1b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85e4cfe4d415d" /><Relationship Type="http://schemas.openxmlformats.org/officeDocument/2006/relationships/slide" Target="/ppt/slides/slide1.xml" Id="R58e7b43338db4998" /><Relationship Type="http://schemas.openxmlformats.org/officeDocument/2006/relationships/slide" Target="/ppt/slides/slide2.xml" Id="Ref1f8f3fc74849d7" /><Relationship Type="http://schemas.openxmlformats.org/officeDocument/2006/relationships/slide" Target="/ppt/slides/slide3.xml" Id="R282a3571eaec4aed" /><Relationship Type="http://schemas.openxmlformats.org/officeDocument/2006/relationships/slide" Target="/ppt/slides/slide4.xml" Id="R709dac8350be42a2" /><Relationship Type="http://schemas.openxmlformats.org/officeDocument/2006/relationships/slide" Target="/ppt/slides/slide5.xml" Id="R1b15f621b4b54e68" /><Relationship Type="http://schemas.openxmlformats.org/officeDocument/2006/relationships/slide" Target="/ppt/slides/slide6.xml" Id="R925be99a97ac4ab2" /><Relationship Type="http://schemas.openxmlformats.org/officeDocument/2006/relationships/slide" Target="/ppt/slides/slide7.xml" Id="Ra7c1afdc2f1b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f8372f7a044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9b9714f44972" /><Relationship Type="http://schemas.openxmlformats.org/officeDocument/2006/relationships/theme" Target="/ppt/slideMasters/theme/theme1.xml" Id="Rcdc3a077500b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19b9714f4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d841f8669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1cddef74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a578d0fc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a6b38179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a68fd085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0e4ce0fb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5f7c31859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