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2e36b77fb047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c66daac20f4704"/>
  </p:sldMasterIdLst>
  <p:sldIdLst>
    <p:sldId xmlns:r="http://schemas.openxmlformats.org/officeDocument/2006/relationships" id="256" r:id="R61780633954e423c"/>
    <p:sldId xmlns:r="http://schemas.openxmlformats.org/officeDocument/2006/relationships" id="257" r:id="R03016376f096483e"/>
    <p:sldId xmlns:r="http://schemas.openxmlformats.org/officeDocument/2006/relationships" id="258" r:id="R4872cb989cdf4a3b"/>
    <p:sldId xmlns:r="http://schemas.openxmlformats.org/officeDocument/2006/relationships" id="259" r:id="Rd2a89a351a1b4faa"/>
    <p:sldId xmlns:r="http://schemas.openxmlformats.org/officeDocument/2006/relationships" id="260" r:id="R88b6a6093b8642d4"/>
    <p:sldId xmlns:r="http://schemas.openxmlformats.org/officeDocument/2006/relationships" id="261" r:id="Re8316af5138d499d"/>
    <p:sldId xmlns:r="http://schemas.openxmlformats.org/officeDocument/2006/relationships" id="262" r:id="Rcfe3f6a9fe0941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66daac20f4704" /><Relationship Type="http://schemas.openxmlformats.org/officeDocument/2006/relationships/slide" Target="/ppt/slides/slide1.xml" Id="R61780633954e423c" /><Relationship Type="http://schemas.openxmlformats.org/officeDocument/2006/relationships/slide" Target="/ppt/slides/slide2.xml" Id="R03016376f096483e" /><Relationship Type="http://schemas.openxmlformats.org/officeDocument/2006/relationships/slide" Target="/ppt/slides/slide3.xml" Id="R4872cb989cdf4a3b" /><Relationship Type="http://schemas.openxmlformats.org/officeDocument/2006/relationships/slide" Target="/ppt/slides/slide4.xml" Id="Rd2a89a351a1b4faa" /><Relationship Type="http://schemas.openxmlformats.org/officeDocument/2006/relationships/slide" Target="/ppt/slides/slide5.xml" Id="R88b6a6093b8642d4" /><Relationship Type="http://schemas.openxmlformats.org/officeDocument/2006/relationships/slide" Target="/ppt/slides/slide6.xml" Id="Re8316af5138d499d" /><Relationship Type="http://schemas.openxmlformats.org/officeDocument/2006/relationships/slide" Target="/ppt/slides/slide7.xml" Id="Rcfe3f6a9fe0941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c6b39fc6748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731b155764bba" /><Relationship Type="http://schemas.openxmlformats.org/officeDocument/2006/relationships/theme" Target="/ppt/slideMasters/theme/theme1.xml" Id="R079c19df45cc4b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9731b155764b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b25009ef94f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dfbecf173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37b6b622e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ea967248c41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9017c833841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891bf61424b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86876428344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870 438 805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870 336 752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775 454 286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2 227 309 402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4 250 307 016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Halvards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987 988 312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