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aac9b2133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9e708984e4ac1"/>
  </p:sldMasterIdLst>
  <p:sldIdLst>
    <p:sldId xmlns:r="http://schemas.openxmlformats.org/officeDocument/2006/relationships" id="256" r:id="R1a4d709e41764977"/>
    <p:sldId xmlns:r="http://schemas.openxmlformats.org/officeDocument/2006/relationships" id="257" r:id="R4fec17754042453e"/>
    <p:sldId xmlns:r="http://schemas.openxmlformats.org/officeDocument/2006/relationships" id="258" r:id="R31b2439c9cb54f08"/>
    <p:sldId xmlns:r="http://schemas.openxmlformats.org/officeDocument/2006/relationships" id="259" r:id="Rfefb55ad260a47cf"/>
    <p:sldId xmlns:r="http://schemas.openxmlformats.org/officeDocument/2006/relationships" id="260" r:id="R727f93e05dbc40f6"/>
    <p:sldId xmlns:r="http://schemas.openxmlformats.org/officeDocument/2006/relationships" id="261" r:id="R0dbe41c5dfc04d23"/>
    <p:sldId xmlns:r="http://schemas.openxmlformats.org/officeDocument/2006/relationships" id="262" r:id="Reb0101f50322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9e708984e4ac1" /><Relationship Type="http://schemas.openxmlformats.org/officeDocument/2006/relationships/slide" Target="/ppt/slides/slide1.xml" Id="R1a4d709e41764977" /><Relationship Type="http://schemas.openxmlformats.org/officeDocument/2006/relationships/slide" Target="/ppt/slides/slide2.xml" Id="R4fec17754042453e" /><Relationship Type="http://schemas.openxmlformats.org/officeDocument/2006/relationships/slide" Target="/ppt/slides/slide3.xml" Id="R31b2439c9cb54f08" /><Relationship Type="http://schemas.openxmlformats.org/officeDocument/2006/relationships/slide" Target="/ppt/slides/slide4.xml" Id="Rfefb55ad260a47cf" /><Relationship Type="http://schemas.openxmlformats.org/officeDocument/2006/relationships/slide" Target="/ppt/slides/slide5.xml" Id="R727f93e05dbc40f6" /><Relationship Type="http://schemas.openxmlformats.org/officeDocument/2006/relationships/slide" Target="/ppt/slides/slide6.xml" Id="R0dbe41c5dfc04d23" /><Relationship Type="http://schemas.openxmlformats.org/officeDocument/2006/relationships/slide" Target="/ppt/slides/slide7.xml" Id="Reb0101f50322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2b30a1988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f0db52704daf" /><Relationship Type="http://schemas.openxmlformats.org/officeDocument/2006/relationships/theme" Target="/ppt/slideMasters/theme/theme1.xml" Id="R216535485208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8f0db5270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a56ff919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faa209b8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ba0ee9a4b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975fa05bb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2962f80ed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a2a59e57f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14356dae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126 521 197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6 591 285 520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6 593 312 196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