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4c65cca96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10f5be8ad48b1"/>
  </p:sldMasterIdLst>
  <p:sldIdLst>
    <p:sldId xmlns:r="http://schemas.openxmlformats.org/officeDocument/2006/relationships" id="256" r:id="R7e7c74f04a8348d4"/>
    <p:sldId xmlns:r="http://schemas.openxmlformats.org/officeDocument/2006/relationships" id="257" r:id="Re601064e42ef4994"/>
    <p:sldId xmlns:r="http://schemas.openxmlformats.org/officeDocument/2006/relationships" id="258" r:id="R73a0139c26c84ca8"/>
    <p:sldId xmlns:r="http://schemas.openxmlformats.org/officeDocument/2006/relationships" id="259" r:id="Rbfed2c57978846fb"/>
    <p:sldId xmlns:r="http://schemas.openxmlformats.org/officeDocument/2006/relationships" id="260" r:id="Rdd1af2cf1c1142b5"/>
    <p:sldId xmlns:r="http://schemas.openxmlformats.org/officeDocument/2006/relationships" id="261" r:id="Ra1bbf6552efd4ce1"/>
    <p:sldId xmlns:r="http://schemas.openxmlformats.org/officeDocument/2006/relationships" id="262" r:id="R722bd482a4c0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10f5be8ad48b1" /><Relationship Type="http://schemas.openxmlformats.org/officeDocument/2006/relationships/slide" Target="/ppt/slides/slide1.xml" Id="R7e7c74f04a8348d4" /><Relationship Type="http://schemas.openxmlformats.org/officeDocument/2006/relationships/slide" Target="/ppt/slides/slide2.xml" Id="Re601064e42ef4994" /><Relationship Type="http://schemas.openxmlformats.org/officeDocument/2006/relationships/slide" Target="/ppt/slides/slide3.xml" Id="R73a0139c26c84ca8" /><Relationship Type="http://schemas.openxmlformats.org/officeDocument/2006/relationships/slide" Target="/ppt/slides/slide4.xml" Id="Rbfed2c57978846fb" /><Relationship Type="http://schemas.openxmlformats.org/officeDocument/2006/relationships/slide" Target="/ppt/slides/slide5.xml" Id="Rdd1af2cf1c1142b5" /><Relationship Type="http://schemas.openxmlformats.org/officeDocument/2006/relationships/slide" Target="/ppt/slides/slide6.xml" Id="Ra1bbf6552efd4ce1" /><Relationship Type="http://schemas.openxmlformats.org/officeDocument/2006/relationships/slide" Target="/ppt/slides/slide7.xml" Id="R722bd482a4c0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7b6232f40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71c45f234013" /><Relationship Type="http://schemas.openxmlformats.org/officeDocument/2006/relationships/theme" Target="/ppt/slideMasters/theme/theme1.xml" Id="Rfdbf348abe5c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a71c45f23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09455d34e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732f4d17b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54cddfb77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5a4793b78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939d5b43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a5b74131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99561cf9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40 488 372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988 016 756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