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eafb327b8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3c7c4cd484bfb"/>
  </p:sldMasterIdLst>
  <p:sldIdLst>
    <p:sldId xmlns:r="http://schemas.openxmlformats.org/officeDocument/2006/relationships" id="256" r:id="Rd848038d54784522"/>
    <p:sldId xmlns:r="http://schemas.openxmlformats.org/officeDocument/2006/relationships" id="257" r:id="Rdbe985c7345242b4"/>
    <p:sldId xmlns:r="http://schemas.openxmlformats.org/officeDocument/2006/relationships" id="258" r:id="Rbf3eb7b92dac4752"/>
    <p:sldId xmlns:r="http://schemas.openxmlformats.org/officeDocument/2006/relationships" id="259" r:id="R7e1111d1165a41b8"/>
    <p:sldId xmlns:r="http://schemas.openxmlformats.org/officeDocument/2006/relationships" id="260" r:id="Re5725455b74041d9"/>
    <p:sldId xmlns:r="http://schemas.openxmlformats.org/officeDocument/2006/relationships" id="261" r:id="Rc0ad67197338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3c7c4cd484bfb" /><Relationship Type="http://schemas.openxmlformats.org/officeDocument/2006/relationships/slide" Target="/ppt/slides/slide1.xml" Id="Rd848038d54784522" /><Relationship Type="http://schemas.openxmlformats.org/officeDocument/2006/relationships/slide" Target="/ppt/slides/slide2.xml" Id="Rdbe985c7345242b4" /><Relationship Type="http://schemas.openxmlformats.org/officeDocument/2006/relationships/slide" Target="/ppt/slides/slide3.xml" Id="Rbf3eb7b92dac4752" /><Relationship Type="http://schemas.openxmlformats.org/officeDocument/2006/relationships/slide" Target="/ppt/slides/slide4.xml" Id="R7e1111d1165a41b8" /><Relationship Type="http://schemas.openxmlformats.org/officeDocument/2006/relationships/slide" Target="/ppt/slides/slide5.xml" Id="Re5725455b74041d9" /><Relationship Type="http://schemas.openxmlformats.org/officeDocument/2006/relationships/slide" Target="/ppt/slides/slide6.xml" Id="Rc0ad67197338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f09d59921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739a6b2d841ea" /><Relationship Type="http://schemas.openxmlformats.org/officeDocument/2006/relationships/theme" Target="/ppt/slideMasters/theme/theme1.xml" Id="R41a6623baf82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739a6b2d8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7950aa621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c1efc8f66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b572a0200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096b5b6cd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830dc150d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c056de48f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MOHN FORSKNINGSSTIFTELSE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MOHN FORSKNINGSSTIFTELSE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MOHN FORSKNINGSSTIFTELSE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MOHN FORSKNINGSSTIFTELSE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MOHN FORSKNINGSSTIFTELSE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MOHN FORSKNINGSSTIFTELSE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post@mohnfoundation.no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www.mohnfoundation.no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988 029 327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MOHN FORSKNINGSSTIFTELSE</a:t>
            </a:r>
          </a:p>
        </p:txBody>
      </p:sp>
    </p:spTree>
  </p:cSld>
  <p:clrMapOvr>
    <a:masterClrMapping xmlns:a="http://schemas.openxmlformats.org/drawingml/2006/main"/>
  </p:clrMapOvr>
</p:sld>
</file>