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5d348d47e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19a1935324d12"/>
  </p:sldMasterIdLst>
  <p:sldIdLst>
    <p:sldId xmlns:r="http://schemas.openxmlformats.org/officeDocument/2006/relationships" id="256" r:id="Rb28bc50a614441f7"/>
    <p:sldId xmlns:r="http://schemas.openxmlformats.org/officeDocument/2006/relationships" id="257" r:id="Re06c96a3b2604e84"/>
    <p:sldId xmlns:r="http://schemas.openxmlformats.org/officeDocument/2006/relationships" id="258" r:id="Rdcf8c242a7ed41b3"/>
    <p:sldId xmlns:r="http://schemas.openxmlformats.org/officeDocument/2006/relationships" id="259" r:id="Rb4e37a96472b4c3d"/>
    <p:sldId xmlns:r="http://schemas.openxmlformats.org/officeDocument/2006/relationships" id="260" r:id="R397c5b52af95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19a1935324d12" /><Relationship Type="http://schemas.openxmlformats.org/officeDocument/2006/relationships/slide" Target="/ppt/slides/slide1.xml" Id="Rb28bc50a614441f7" /><Relationship Type="http://schemas.openxmlformats.org/officeDocument/2006/relationships/slide" Target="/ppt/slides/slide2.xml" Id="Re06c96a3b2604e84" /><Relationship Type="http://schemas.openxmlformats.org/officeDocument/2006/relationships/slide" Target="/ppt/slides/slide3.xml" Id="Rdcf8c242a7ed41b3" /><Relationship Type="http://schemas.openxmlformats.org/officeDocument/2006/relationships/slide" Target="/ppt/slides/slide4.xml" Id="Rb4e37a96472b4c3d" /><Relationship Type="http://schemas.openxmlformats.org/officeDocument/2006/relationships/slide" Target="/ppt/slides/slide5.xml" Id="R397c5b52af95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048c2e6fe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feb3710c841df" /><Relationship Type="http://schemas.openxmlformats.org/officeDocument/2006/relationships/theme" Target="/ppt/slideMasters/theme/theme1.xml" Id="Rdf4c99277825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feb3710c8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0cbb2e89f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654a2f00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4afb6a6ac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861d6877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8e291bc4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