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97b32700384e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4b3a2581644146"/>
  </p:sldMasterIdLst>
  <p:sldIdLst>
    <p:sldId xmlns:r="http://schemas.openxmlformats.org/officeDocument/2006/relationships" id="256" r:id="R7d82d0f720d44d5d"/>
    <p:sldId xmlns:r="http://schemas.openxmlformats.org/officeDocument/2006/relationships" id="257" r:id="R8375530ef83c498c"/>
    <p:sldId xmlns:r="http://schemas.openxmlformats.org/officeDocument/2006/relationships" id="258" r:id="R1e33ad1a4c824fed"/>
    <p:sldId xmlns:r="http://schemas.openxmlformats.org/officeDocument/2006/relationships" id="259" r:id="Rf388a9a449d1414e"/>
    <p:sldId xmlns:r="http://schemas.openxmlformats.org/officeDocument/2006/relationships" id="260" r:id="R4c44c1cfad954624"/>
    <p:sldId xmlns:r="http://schemas.openxmlformats.org/officeDocument/2006/relationships" id="261" r:id="R281026c93f9b442b"/>
    <p:sldId xmlns:r="http://schemas.openxmlformats.org/officeDocument/2006/relationships" id="262" r:id="Raac91c073dc54d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4b3a2581644146" /><Relationship Type="http://schemas.openxmlformats.org/officeDocument/2006/relationships/slide" Target="/ppt/slides/slide1.xml" Id="R7d82d0f720d44d5d" /><Relationship Type="http://schemas.openxmlformats.org/officeDocument/2006/relationships/slide" Target="/ppt/slides/slide2.xml" Id="R8375530ef83c498c" /><Relationship Type="http://schemas.openxmlformats.org/officeDocument/2006/relationships/slide" Target="/ppt/slides/slide3.xml" Id="R1e33ad1a4c824fed" /><Relationship Type="http://schemas.openxmlformats.org/officeDocument/2006/relationships/slide" Target="/ppt/slides/slide4.xml" Id="Rf388a9a449d1414e" /><Relationship Type="http://schemas.openxmlformats.org/officeDocument/2006/relationships/slide" Target="/ppt/slides/slide5.xml" Id="R4c44c1cfad954624" /><Relationship Type="http://schemas.openxmlformats.org/officeDocument/2006/relationships/slide" Target="/ppt/slides/slide6.xml" Id="R281026c93f9b442b" /><Relationship Type="http://schemas.openxmlformats.org/officeDocument/2006/relationships/slide" Target="/ppt/slides/slide7.xml" Id="Raac91c073dc54d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2577dda60840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43324f2a64e78" /><Relationship Type="http://schemas.openxmlformats.org/officeDocument/2006/relationships/theme" Target="/ppt/slideMasters/theme/theme1.xml" Id="Rf83c8d8a6bfb4b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543324f2a64e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f3aed5dfb46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f67eaa30244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0e681e08748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32227141143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3b61fddc14e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64f5a37914c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4c6f3c05349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HOTVEDT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HOTVEDT &amp; CO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23 156 772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2 881 294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2 307 205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1 026 572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7 647 150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HAUAN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EIK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NPH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HIRGUM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Langgate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37 96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www.hotvedtco.no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988 041 378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