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cab37140ad42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6b5ea4f35043b7"/>
  </p:sldMasterIdLst>
  <p:sldIdLst>
    <p:sldId xmlns:r="http://schemas.openxmlformats.org/officeDocument/2006/relationships" id="256" r:id="R0461030ef0b64c28"/>
    <p:sldId xmlns:r="http://schemas.openxmlformats.org/officeDocument/2006/relationships" id="257" r:id="R59ce9e81f0b44cbe"/>
    <p:sldId xmlns:r="http://schemas.openxmlformats.org/officeDocument/2006/relationships" id="258" r:id="R5b91a13d057e4903"/>
    <p:sldId xmlns:r="http://schemas.openxmlformats.org/officeDocument/2006/relationships" id="259" r:id="Rdfc26a4e39694142"/>
    <p:sldId xmlns:r="http://schemas.openxmlformats.org/officeDocument/2006/relationships" id="260" r:id="R94fd5f4ba6f347d8"/>
    <p:sldId xmlns:r="http://schemas.openxmlformats.org/officeDocument/2006/relationships" id="261" r:id="R4e774985f8e64ab8"/>
    <p:sldId xmlns:r="http://schemas.openxmlformats.org/officeDocument/2006/relationships" id="262" r:id="R5998fdeeb60f4f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b5ea4f35043b7" /><Relationship Type="http://schemas.openxmlformats.org/officeDocument/2006/relationships/slide" Target="/ppt/slides/slide1.xml" Id="R0461030ef0b64c28" /><Relationship Type="http://schemas.openxmlformats.org/officeDocument/2006/relationships/slide" Target="/ppt/slides/slide2.xml" Id="R59ce9e81f0b44cbe" /><Relationship Type="http://schemas.openxmlformats.org/officeDocument/2006/relationships/slide" Target="/ppt/slides/slide3.xml" Id="R5b91a13d057e4903" /><Relationship Type="http://schemas.openxmlformats.org/officeDocument/2006/relationships/slide" Target="/ppt/slides/slide4.xml" Id="Rdfc26a4e39694142" /><Relationship Type="http://schemas.openxmlformats.org/officeDocument/2006/relationships/slide" Target="/ppt/slides/slide5.xml" Id="R94fd5f4ba6f347d8" /><Relationship Type="http://schemas.openxmlformats.org/officeDocument/2006/relationships/slide" Target="/ppt/slides/slide6.xml" Id="R4e774985f8e64ab8" /><Relationship Type="http://schemas.openxmlformats.org/officeDocument/2006/relationships/slide" Target="/ppt/slides/slide7.xml" Id="R5998fdeeb60f4f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31fc31d5545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dae5190e8490c" /><Relationship Type="http://schemas.openxmlformats.org/officeDocument/2006/relationships/theme" Target="/ppt/slideMasters/theme/theme1.xml" Id="R88b64c57814d4f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3dae5190e849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76eca83c64c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e19adc57343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cf48f5e8548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54f9d344d40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e1dd453d346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42026cc5e42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e743f608840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VATNEM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VATNEM REVISJON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5 828 392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1 790 835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1 887 345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10 662 934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12 438 380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VATNEM HEIN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06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post@vatnem.no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www.vatnem.no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988 075 167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