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ce2678c35a4f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68ee01c19d40cf"/>
  </p:sldMasterIdLst>
  <p:sldIdLst>
    <p:sldId xmlns:r="http://schemas.openxmlformats.org/officeDocument/2006/relationships" id="256" r:id="R2bcdaada5d7f4856"/>
    <p:sldId xmlns:r="http://schemas.openxmlformats.org/officeDocument/2006/relationships" id="257" r:id="R080144d361034f98"/>
    <p:sldId xmlns:r="http://schemas.openxmlformats.org/officeDocument/2006/relationships" id="258" r:id="R40b7b503e98b4245"/>
    <p:sldId xmlns:r="http://schemas.openxmlformats.org/officeDocument/2006/relationships" id="259" r:id="Ra94725046c124f52"/>
    <p:sldId xmlns:r="http://schemas.openxmlformats.org/officeDocument/2006/relationships" id="260" r:id="Rd0fa3ca36a3c45e2"/>
    <p:sldId xmlns:r="http://schemas.openxmlformats.org/officeDocument/2006/relationships" id="261" r:id="R2cbf2be8cc6947e1"/>
    <p:sldId xmlns:r="http://schemas.openxmlformats.org/officeDocument/2006/relationships" id="262" r:id="R2d33fcd7468949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8ee01c19d40cf" /><Relationship Type="http://schemas.openxmlformats.org/officeDocument/2006/relationships/slide" Target="/ppt/slides/slide1.xml" Id="R2bcdaada5d7f4856" /><Relationship Type="http://schemas.openxmlformats.org/officeDocument/2006/relationships/slide" Target="/ppt/slides/slide2.xml" Id="R080144d361034f98" /><Relationship Type="http://schemas.openxmlformats.org/officeDocument/2006/relationships/slide" Target="/ppt/slides/slide3.xml" Id="R40b7b503e98b4245" /><Relationship Type="http://schemas.openxmlformats.org/officeDocument/2006/relationships/slide" Target="/ppt/slides/slide4.xml" Id="Ra94725046c124f52" /><Relationship Type="http://schemas.openxmlformats.org/officeDocument/2006/relationships/slide" Target="/ppt/slides/slide5.xml" Id="Rd0fa3ca36a3c45e2" /><Relationship Type="http://schemas.openxmlformats.org/officeDocument/2006/relationships/slide" Target="/ppt/slides/slide6.xml" Id="R2cbf2be8cc6947e1" /><Relationship Type="http://schemas.openxmlformats.org/officeDocument/2006/relationships/slide" Target="/ppt/slides/slide7.xml" Id="R2d33fcd7468949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a77dae879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da474d47843e6" /><Relationship Type="http://schemas.openxmlformats.org/officeDocument/2006/relationships/theme" Target="/ppt/slideMasters/theme/theme1.xml" Id="Rd269d4e94e414f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4da474d478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77bb8648c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e7db96079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4e2258df14a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09b932f3b4a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db1f25b66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78945f09942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1ba9f1a7942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HYPERICUM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HYPERICUM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HYPERICUM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HYPERICUM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HYPERICUM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HYPERICUM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2 050 730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HYPERICUM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BRÅDLI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NILSEN  –  49,1 %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HYPERICUM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Kenneth Nilsen, Verven 12C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988 077 860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HYPERICUM AS</a:t>
            </a:r>
          </a:p>
        </p:txBody>
      </p:sp>
    </p:spTree>
  </p:cSld>
  <p:clrMapOvr>
    <a:masterClrMapping xmlns:a="http://schemas.openxmlformats.org/drawingml/2006/main"/>
  </p:clrMapOvr>
</p:sld>
</file>