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075964fb66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dbf91660849bb"/>
  </p:sldMasterIdLst>
  <p:sldIdLst>
    <p:sldId xmlns:r="http://schemas.openxmlformats.org/officeDocument/2006/relationships" id="256" r:id="Rd7087bac54d84767"/>
    <p:sldId xmlns:r="http://schemas.openxmlformats.org/officeDocument/2006/relationships" id="257" r:id="R7166b661a50846ac"/>
    <p:sldId xmlns:r="http://schemas.openxmlformats.org/officeDocument/2006/relationships" id="258" r:id="R88f0833882fd4478"/>
    <p:sldId xmlns:r="http://schemas.openxmlformats.org/officeDocument/2006/relationships" id="259" r:id="Rbb48763755394821"/>
    <p:sldId xmlns:r="http://schemas.openxmlformats.org/officeDocument/2006/relationships" id="260" r:id="R675890b61f294cbb"/>
    <p:sldId xmlns:r="http://schemas.openxmlformats.org/officeDocument/2006/relationships" id="261" r:id="Rf8be46dfaecf414e"/>
    <p:sldId xmlns:r="http://schemas.openxmlformats.org/officeDocument/2006/relationships" id="262" r:id="Rfb835c9a6bec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dbf91660849bb" /><Relationship Type="http://schemas.openxmlformats.org/officeDocument/2006/relationships/slide" Target="/ppt/slides/slide1.xml" Id="Rd7087bac54d84767" /><Relationship Type="http://schemas.openxmlformats.org/officeDocument/2006/relationships/slide" Target="/ppt/slides/slide2.xml" Id="R7166b661a50846ac" /><Relationship Type="http://schemas.openxmlformats.org/officeDocument/2006/relationships/slide" Target="/ppt/slides/slide3.xml" Id="R88f0833882fd4478" /><Relationship Type="http://schemas.openxmlformats.org/officeDocument/2006/relationships/slide" Target="/ppt/slides/slide4.xml" Id="Rbb48763755394821" /><Relationship Type="http://schemas.openxmlformats.org/officeDocument/2006/relationships/slide" Target="/ppt/slides/slide5.xml" Id="R675890b61f294cbb" /><Relationship Type="http://schemas.openxmlformats.org/officeDocument/2006/relationships/slide" Target="/ppt/slides/slide6.xml" Id="Rf8be46dfaecf414e" /><Relationship Type="http://schemas.openxmlformats.org/officeDocument/2006/relationships/slide" Target="/ppt/slides/slide7.xml" Id="Rfb835c9a6bec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b8e827eec45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af83598eb4251" /><Relationship Type="http://schemas.openxmlformats.org/officeDocument/2006/relationships/theme" Target="/ppt/slideMasters/theme/theme1.xml" Id="Rcf66919a874448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af83598eb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be94ebae0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73bed1fdd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e1a8ac06847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2dea8ab0c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27c816bd342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189e0dc824b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d26b3e66149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1 560 269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10 801 695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10 916 090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TIDSLEVOLD KJELL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kjell.tidslevold@rgagder.no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