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5112d4b79341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81a0c123994089"/>
  </p:sldMasterIdLst>
  <p:sldIdLst>
    <p:sldId xmlns:r="http://schemas.openxmlformats.org/officeDocument/2006/relationships" id="256" r:id="R4b8e22ad2cf64efa"/>
    <p:sldId xmlns:r="http://schemas.openxmlformats.org/officeDocument/2006/relationships" id="257" r:id="R2474562d1ce54810"/>
    <p:sldId xmlns:r="http://schemas.openxmlformats.org/officeDocument/2006/relationships" id="258" r:id="R52108191af3e48f3"/>
    <p:sldId xmlns:r="http://schemas.openxmlformats.org/officeDocument/2006/relationships" id="259" r:id="Ra0dafcf19ec842be"/>
    <p:sldId xmlns:r="http://schemas.openxmlformats.org/officeDocument/2006/relationships" id="260" r:id="R8f31c6d4f6fd4376"/>
    <p:sldId xmlns:r="http://schemas.openxmlformats.org/officeDocument/2006/relationships" id="261" r:id="R7b5f184d5bc5435c"/>
    <p:sldId xmlns:r="http://schemas.openxmlformats.org/officeDocument/2006/relationships" id="262" r:id="Rce0e699b69b04b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81a0c123994089" /><Relationship Type="http://schemas.openxmlformats.org/officeDocument/2006/relationships/slide" Target="/ppt/slides/slide1.xml" Id="R4b8e22ad2cf64efa" /><Relationship Type="http://schemas.openxmlformats.org/officeDocument/2006/relationships/slide" Target="/ppt/slides/slide2.xml" Id="R2474562d1ce54810" /><Relationship Type="http://schemas.openxmlformats.org/officeDocument/2006/relationships/slide" Target="/ppt/slides/slide3.xml" Id="R52108191af3e48f3" /><Relationship Type="http://schemas.openxmlformats.org/officeDocument/2006/relationships/slide" Target="/ppt/slides/slide4.xml" Id="Ra0dafcf19ec842be" /><Relationship Type="http://schemas.openxmlformats.org/officeDocument/2006/relationships/slide" Target="/ppt/slides/slide5.xml" Id="R8f31c6d4f6fd4376" /><Relationship Type="http://schemas.openxmlformats.org/officeDocument/2006/relationships/slide" Target="/ppt/slides/slide6.xml" Id="R7b5f184d5bc5435c" /><Relationship Type="http://schemas.openxmlformats.org/officeDocument/2006/relationships/slide" Target="/ppt/slides/slide7.xml" Id="Rce0e699b69b04b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392c1115c947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d9adc6d5c40ef" /><Relationship Type="http://schemas.openxmlformats.org/officeDocument/2006/relationships/theme" Target="/ppt/slideMasters/theme/theme1.xml" Id="Ra2d1b529ac2c40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ed9adc6d5c40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d96bc90ff45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d4b18e9b847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3e30e878349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fa75466d64e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50cb3eb7f42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45e80a4094d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7f9fc03ee41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TOUCHSTONE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TOUCHSTONE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201 710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−1 428 721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7 533 202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32 139 502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33 035 487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TARJEI MELLIN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Møllers vei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988 102 261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TOUCHSTONE AS</a:t>
            </a:r>
          </a:p>
        </p:txBody>
      </p:sp>
    </p:spTree>
  </p:cSld>
  <p:clrMapOvr>
    <a:masterClrMapping xmlns:a="http://schemas.openxmlformats.org/drawingml/2006/main"/>
  </p:clrMapOvr>
</p:sld>
</file>