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8a465b706d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8db2c47e944210"/>
  </p:sldMasterIdLst>
  <p:sldIdLst>
    <p:sldId xmlns:r="http://schemas.openxmlformats.org/officeDocument/2006/relationships" id="256" r:id="Rfdc08c98a2a34b1a"/>
    <p:sldId xmlns:r="http://schemas.openxmlformats.org/officeDocument/2006/relationships" id="257" r:id="R8aee510974124764"/>
    <p:sldId xmlns:r="http://schemas.openxmlformats.org/officeDocument/2006/relationships" id="258" r:id="R9f2b521199f545c0"/>
    <p:sldId xmlns:r="http://schemas.openxmlformats.org/officeDocument/2006/relationships" id="259" r:id="R244fa26ff2de46a2"/>
    <p:sldId xmlns:r="http://schemas.openxmlformats.org/officeDocument/2006/relationships" id="260" r:id="R438ebe210b1244b2"/>
    <p:sldId xmlns:r="http://schemas.openxmlformats.org/officeDocument/2006/relationships" id="261" r:id="R1b5fd4f4a8de4c86"/>
    <p:sldId xmlns:r="http://schemas.openxmlformats.org/officeDocument/2006/relationships" id="262" r:id="R9c6dcf34409e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db2c47e944210" /><Relationship Type="http://schemas.openxmlformats.org/officeDocument/2006/relationships/slide" Target="/ppt/slides/slide1.xml" Id="Rfdc08c98a2a34b1a" /><Relationship Type="http://schemas.openxmlformats.org/officeDocument/2006/relationships/slide" Target="/ppt/slides/slide2.xml" Id="R8aee510974124764" /><Relationship Type="http://schemas.openxmlformats.org/officeDocument/2006/relationships/slide" Target="/ppt/slides/slide3.xml" Id="R9f2b521199f545c0" /><Relationship Type="http://schemas.openxmlformats.org/officeDocument/2006/relationships/slide" Target="/ppt/slides/slide4.xml" Id="R244fa26ff2de46a2" /><Relationship Type="http://schemas.openxmlformats.org/officeDocument/2006/relationships/slide" Target="/ppt/slides/slide5.xml" Id="R438ebe210b1244b2" /><Relationship Type="http://schemas.openxmlformats.org/officeDocument/2006/relationships/slide" Target="/ppt/slides/slide6.xml" Id="R1b5fd4f4a8de4c86" /><Relationship Type="http://schemas.openxmlformats.org/officeDocument/2006/relationships/slide" Target="/ppt/slides/slide7.xml" Id="R9c6dcf34409e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453f32a1a4e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f6d0d02164e50" /><Relationship Type="http://schemas.openxmlformats.org/officeDocument/2006/relationships/theme" Target="/ppt/slideMasters/theme/theme1.xml" Id="Rc3ff57a03400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f6d0d0216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5ca15b56d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4d0400323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d020e75e2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9fc7724f1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21fe6ce22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1ab4496d84f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b89f0a2404d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