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daefb2e20843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e0b2cee9d2404d"/>
  </p:sldMasterIdLst>
  <p:sldIdLst>
    <p:sldId xmlns:r="http://schemas.openxmlformats.org/officeDocument/2006/relationships" id="256" r:id="R52de52bb72154a28"/>
    <p:sldId xmlns:r="http://schemas.openxmlformats.org/officeDocument/2006/relationships" id="257" r:id="R9dbfa9b881a24190"/>
    <p:sldId xmlns:r="http://schemas.openxmlformats.org/officeDocument/2006/relationships" id="258" r:id="Rbdef1c5e3b5a4cfc"/>
    <p:sldId xmlns:r="http://schemas.openxmlformats.org/officeDocument/2006/relationships" id="259" r:id="R0a7bda9b721045d4"/>
    <p:sldId xmlns:r="http://schemas.openxmlformats.org/officeDocument/2006/relationships" id="260" r:id="Rc28ed60352d24d03"/>
    <p:sldId xmlns:r="http://schemas.openxmlformats.org/officeDocument/2006/relationships" id="261" r:id="Rb7b25ba4b3f94f69"/>
    <p:sldId xmlns:r="http://schemas.openxmlformats.org/officeDocument/2006/relationships" id="262" r:id="R50596c68004b4e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e0b2cee9d2404d" /><Relationship Type="http://schemas.openxmlformats.org/officeDocument/2006/relationships/slide" Target="/ppt/slides/slide1.xml" Id="R52de52bb72154a28" /><Relationship Type="http://schemas.openxmlformats.org/officeDocument/2006/relationships/slide" Target="/ppt/slides/slide2.xml" Id="R9dbfa9b881a24190" /><Relationship Type="http://schemas.openxmlformats.org/officeDocument/2006/relationships/slide" Target="/ppt/slides/slide3.xml" Id="Rbdef1c5e3b5a4cfc" /><Relationship Type="http://schemas.openxmlformats.org/officeDocument/2006/relationships/slide" Target="/ppt/slides/slide4.xml" Id="R0a7bda9b721045d4" /><Relationship Type="http://schemas.openxmlformats.org/officeDocument/2006/relationships/slide" Target="/ppt/slides/slide5.xml" Id="Rc28ed60352d24d03" /><Relationship Type="http://schemas.openxmlformats.org/officeDocument/2006/relationships/slide" Target="/ppt/slides/slide6.xml" Id="Rb7b25ba4b3f94f69" /><Relationship Type="http://schemas.openxmlformats.org/officeDocument/2006/relationships/slide" Target="/ppt/slides/slide7.xml" Id="R50596c68004b4e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75a7e9544b4e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2fac7a8664bb9" /><Relationship Type="http://schemas.openxmlformats.org/officeDocument/2006/relationships/theme" Target="/ppt/slideMasters/theme/theme1.xml" Id="Rf5adcbbcafa345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c2fac7a8664b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f208b4ad0c49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01f65e8f046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96265e74448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f3db56c20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d50c39a34c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14402cd7c4c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6eb2320dad4b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