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aa2cd43f4146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3ca6d1bde44820"/>
  </p:sldMasterIdLst>
  <p:sldIdLst>
    <p:sldId xmlns:r="http://schemas.openxmlformats.org/officeDocument/2006/relationships" id="256" r:id="Re18fd555e40f42a8"/>
    <p:sldId xmlns:r="http://schemas.openxmlformats.org/officeDocument/2006/relationships" id="257" r:id="R16269377dd6e4053"/>
    <p:sldId xmlns:r="http://schemas.openxmlformats.org/officeDocument/2006/relationships" id="258" r:id="R01a30627d70641fe"/>
    <p:sldId xmlns:r="http://schemas.openxmlformats.org/officeDocument/2006/relationships" id="259" r:id="R76314094b05644e9"/>
    <p:sldId xmlns:r="http://schemas.openxmlformats.org/officeDocument/2006/relationships" id="260" r:id="R1cb86b1525e94b6b"/>
    <p:sldId xmlns:r="http://schemas.openxmlformats.org/officeDocument/2006/relationships" id="261" r:id="R83d0f0b9fdb14791"/>
    <p:sldId xmlns:r="http://schemas.openxmlformats.org/officeDocument/2006/relationships" id="262" r:id="Rc547d3903b4c4c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3ca6d1bde44820" /><Relationship Type="http://schemas.openxmlformats.org/officeDocument/2006/relationships/slide" Target="/ppt/slides/slide1.xml" Id="Re18fd555e40f42a8" /><Relationship Type="http://schemas.openxmlformats.org/officeDocument/2006/relationships/slide" Target="/ppt/slides/slide2.xml" Id="R16269377dd6e4053" /><Relationship Type="http://schemas.openxmlformats.org/officeDocument/2006/relationships/slide" Target="/ppt/slides/slide3.xml" Id="R01a30627d70641fe" /><Relationship Type="http://schemas.openxmlformats.org/officeDocument/2006/relationships/slide" Target="/ppt/slides/slide4.xml" Id="R76314094b05644e9" /><Relationship Type="http://schemas.openxmlformats.org/officeDocument/2006/relationships/slide" Target="/ppt/slides/slide5.xml" Id="R1cb86b1525e94b6b" /><Relationship Type="http://schemas.openxmlformats.org/officeDocument/2006/relationships/slide" Target="/ppt/slides/slide6.xml" Id="R83d0f0b9fdb14791" /><Relationship Type="http://schemas.openxmlformats.org/officeDocument/2006/relationships/slide" Target="/ppt/slides/slide7.xml" Id="Rc547d3903b4c4c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ade2a51f8a44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ace5e54ec4c19" /><Relationship Type="http://schemas.openxmlformats.org/officeDocument/2006/relationships/theme" Target="/ppt/slideMasters/theme/theme1.xml" Id="Rb58066ff9c9c4c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8ace5e54ec4c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3b909af6645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2fdd842494c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629f0dec646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a505a342643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ca0a0a81c42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6f4f675f64c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11455968144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MECCA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MECCA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MECCA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MECCA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MECCA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MECCA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899 463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166 388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3 081 845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593 281 560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597 172 948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MECCA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ADOLFSEN ROGER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MECCA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97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roger@norlandia.no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988 283 533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MECCA INVEST AS</a:t>
            </a:r>
          </a:p>
        </p:txBody>
      </p:sp>
    </p:spTree>
  </p:cSld>
  <p:clrMapOvr>
    <a:masterClrMapping xmlns:a="http://schemas.openxmlformats.org/drawingml/2006/main"/>
  </p:clrMapOvr>
</p:sld>
</file>