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fbe1a16c1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bf01430a84a8d"/>
  </p:sldMasterIdLst>
  <p:sldIdLst>
    <p:sldId xmlns:r="http://schemas.openxmlformats.org/officeDocument/2006/relationships" id="256" r:id="R523f77e2791b4379"/>
    <p:sldId xmlns:r="http://schemas.openxmlformats.org/officeDocument/2006/relationships" id="257" r:id="R394679cb25ef4a11"/>
    <p:sldId xmlns:r="http://schemas.openxmlformats.org/officeDocument/2006/relationships" id="258" r:id="Re3a2a6186f4b46ec"/>
    <p:sldId xmlns:r="http://schemas.openxmlformats.org/officeDocument/2006/relationships" id="259" r:id="Rbf1946eb3a8846c0"/>
    <p:sldId xmlns:r="http://schemas.openxmlformats.org/officeDocument/2006/relationships" id="260" r:id="R22094c42ce814417"/>
    <p:sldId xmlns:r="http://schemas.openxmlformats.org/officeDocument/2006/relationships" id="261" r:id="R57a389cf1c8c4383"/>
    <p:sldId xmlns:r="http://schemas.openxmlformats.org/officeDocument/2006/relationships" id="262" r:id="Rd274a4ed4842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bf01430a84a8d" /><Relationship Type="http://schemas.openxmlformats.org/officeDocument/2006/relationships/slide" Target="/ppt/slides/slide1.xml" Id="R523f77e2791b4379" /><Relationship Type="http://schemas.openxmlformats.org/officeDocument/2006/relationships/slide" Target="/ppt/slides/slide2.xml" Id="R394679cb25ef4a11" /><Relationship Type="http://schemas.openxmlformats.org/officeDocument/2006/relationships/slide" Target="/ppt/slides/slide3.xml" Id="Re3a2a6186f4b46ec" /><Relationship Type="http://schemas.openxmlformats.org/officeDocument/2006/relationships/slide" Target="/ppt/slides/slide4.xml" Id="Rbf1946eb3a8846c0" /><Relationship Type="http://schemas.openxmlformats.org/officeDocument/2006/relationships/slide" Target="/ppt/slides/slide5.xml" Id="R22094c42ce814417" /><Relationship Type="http://schemas.openxmlformats.org/officeDocument/2006/relationships/slide" Target="/ppt/slides/slide6.xml" Id="R57a389cf1c8c4383" /><Relationship Type="http://schemas.openxmlformats.org/officeDocument/2006/relationships/slide" Target="/ppt/slides/slide7.xml" Id="Rd274a4ed4842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570e237dc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e02242c5f427a" /><Relationship Type="http://schemas.openxmlformats.org/officeDocument/2006/relationships/theme" Target="/ppt/slideMasters/theme/theme1.xml" Id="R29bb7b5eb723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e02242c5f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51b28d7e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6ffaaf443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90154f2c8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3635ec73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976e96916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5dac64a23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a06fd8f1d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HEDVIG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