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ff392cd3f4d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3301c966c4f14"/>
  </p:sldMasterIdLst>
  <p:sldIdLst>
    <p:sldId xmlns:r="http://schemas.openxmlformats.org/officeDocument/2006/relationships" id="256" r:id="R0dbf4939b6f341ba"/>
    <p:sldId xmlns:r="http://schemas.openxmlformats.org/officeDocument/2006/relationships" id="257" r:id="R5509f272c8f34511"/>
    <p:sldId xmlns:r="http://schemas.openxmlformats.org/officeDocument/2006/relationships" id="258" r:id="R0578b0d05cf34a4c"/>
    <p:sldId xmlns:r="http://schemas.openxmlformats.org/officeDocument/2006/relationships" id="259" r:id="Rcb3ded1cf3d74fa4"/>
    <p:sldId xmlns:r="http://schemas.openxmlformats.org/officeDocument/2006/relationships" id="260" r:id="R2a082c9774134ec4"/>
    <p:sldId xmlns:r="http://schemas.openxmlformats.org/officeDocument/2006/relationships" id="261" r:id="Re487a5b302654098"/>
    <p:sldId xmlns:r="http://schemas.openxmlformats.org/officeDocument/2006/relationships" id="262" r:id="R3e36da5fa0bf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3301c966c4f14" /><Relationship Type="http://schemas.openxmlformats.org/officeDocument/2006/relationships/slide" Target="/ppt/slides/slide1.xml" Id="R0dbf4939b6f341ba" /><Relationship Type="http://schemas.openxmlformats.org/officeDocument/2006/relationships/slide" Target="/ppt/slides/slide2.xml" Id="R5509f272c8f34511" /><Relationship Type="http://schemas.openxmlformats.org/officeDocument/2006/relationships/slide" Target="/ppt/slides/slide3.xml" Id="R0578b0d05cf34a4c" /><Relationship Type="http://schemas.openxmlformats.org/officeDocument/2006/relationships/slide" Target="/ppt/slides/slide4.xml" Id="Rcb3ded1cf3d74fa4" /><Relationship Type="http://schemas.openxmlformats.org/officeDocument/2006/relationships/slide" Target="/ppt/slides/slide5.xml" Id="R2a082c9774134ec4" /><Relationship Type="http://schemas.openxmlformats.org/officeDocument/2006/relationships/slide" Target="/ppt/slides/slide6.xml" Id="Re487a5b302654098" /><Relationship Type="http://schemas.openxmlformats.org/officeDocument/2006/relationships/slide" Target="/ppt/slides/slide7.xml" Id="R3e36da5fa0bf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6ba38d3d0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2a97ac98f42d0" /><Relationship Type="http://schemas.openxmlformats.org/officeDocument/2006/relationships/theme" Target="/ppt/slideMasters/theme/theme1.xml" Id="R3f6abae0ec9348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d2a97ac98f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1c762fc1b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c30a014714b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1cf29d9d242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161b7a076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ef22255f842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c1950d90943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d206542bf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WILDHORN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WILDHORN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17 005 133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17 005 133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HENRIK M BUCK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MARIKA ELSEBETH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MORTEN HENRIK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