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1785f3a96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6f18b3f524b07"/>
  </p:sldMasterIdLst>
  <p:sldIdLst>
    <p:sldId xmlns:r="http://schemas.openxmlformats.org/officeDocument/2006/relationships" id="256" r:id="R250ebd53214345bc"/>
    <p:sldId xmlns:r="http://schemas.openxmlformats.org/officeDocument/2006/relationships" id="257" r:id="Rda4298e7a39741d2"/>
    <p:sldId xmlns:r="http://schemas.openxmlformats.org/officeDocument/2006/relationships" id="258" r:id="R4c6b2bfc269246dd"/>
    <p:sldId xmlns:r="http://schemas.openxmlformats.org/officeDocument/2006/relationships" id="259" r:id="R425f5645c8794eb1"/>
    <p:sldId xmlns:r="http://schemas.openxmlformats.org/officeDocument/2006/relationships" id="260" r:id="R21c72f4422f5421a"/>
    <p:sldId xmlns:r="http://schemas.openxmlformats.org/officeDocument/2006/relationships" id="261" r:id="Re3dd5c9af3e14a30"/>
    <p:sldId xmlns:r="http://schemas.openxmlformats.org/officeDocument/2006/relationships" id="262" r:id="R1c0d9c79395a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6f18b3f524b07" /><Relationship Type="http://schemas.openxmlformats.org/officeDocument/2006/relationships/slide" Target="/ppt/slides/slide1.xml" Id="R250ebd53214345bc" /><Relationship Type="http://schemas.openxmlformats.org/officeDocument/2006/relationships/slide" Target="/ppt/slides/slide2.xml" Id="Rda4298e7a39741d2" /><Relationship Type="http://schemas.openxmlformats.org/officeDocument/2006/relationships/slide" Target="/ppt/slides/slide3.xml" Id="R4c6b2bfc269246dd" /><Relationship Type="http://schemas.openxmlformats.org/officeDocument/2006/relationships/slide" Target="/ppt/slides/slide4.xml" Id="R425f5645c8794eb1" /><Relationship Type="http://schemas.openxmlformats.org/officeDocument/2006/relationships/slide" Target="/ppt/slides/slide5.xml" Id="R21c72f4422f5421a" /><Relationship Type="http://schemas.openxmlformats.org/officeDocument/2006/relationships/slide" Target="/ppt/slides/slide6.xml" Id="Re3dd5c9af3e14a30" /><Relationship Type="http://schemas.openxmlformats.org/officeDocument/2006/relationships/slide" Target="/ppt/slides/slide7.xml" Id="R1c0d9c79395a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2bf08d408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9fd5ba474498" /><Relationship Type="http://schemas.openxmlformats.org/officeDocument/2006/relationships/theme" Target="/ppt/slideMasters/theme/theme1.xml" Id="R5ea2464ffc50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69fd5ba47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2931d5f9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9fd495d5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3ce2263f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89329f388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da500b9f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f576c3b6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c5ebf5ce5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