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3c31ca77724a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1c81cd27aa4d36"/>
  </p:sldMasterIdLst>
  <p:sldIdLst>
    <p:sldId xmlns:r="http://schemas.openxmlformats.org/officeDocument/2006/relationships" id="256" r:id="Re1db64bb39114f93"/>
    <p:sldId xmlns:r="http://schemas.openxmlformats.org/officeDocument/2006/relationships" id="257" r:id="R95ae0ebb184a4c8a"/>
    <p:sldId xmlns:r="http://schemas.openxmlformats.org/officeDocument/2006/relationships" id="258" r:id="Rc3cb9c10a1f5467d"/>
    <p:sldId xmlns:r="http://schemas.openxmlformats.org/officeDocument/2006/relationships" id="259" r:id="R1d0afcc456b1491e"/>
    <p:sldId xmlns:r="http://schemas.openxmlformats.org/officeDocument/2006/relationships" id="260" r:id="R9c99ab6ae8ff40ac"/>
    <p:sldId xmlns:r="http://schemas.openxmlformats.org/officeDocument/2006/relationships" id="261" r:id="R9db1418d07854ebf"/>
    <p:sldId xmlns:r="http://schemas.openxmlformats.org/officeDocument/2006/relationships" id="262" r:id="Ra465f04163164e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1c81cd27aa4d36" /><Relationship Type="http://schemas.openxmlformats.org/officeDocument/2006/relationships/slide" Target="/ppt/slides/slide1.xml" Id="Re1db64bb39114f93" /><Relationship Type="http://schemas.openxmlformats.org/officeDocument/2006/relationships/slide" Target="/ppt/slides/slide2.xml" Id="R95ae0ebb184a4c8a" /><Relationship Type="http://schemas.openxmlformats.org/officeDocument/2006/relationships/slide" Target="/ppt/slides/slide3.xml" Id="Rc3cb9c10a1f5467d" /><Relationship Type="http://schemas.openxmlformats.org/officeDocument/2006/relationships/slide" Target="/ppt/slides/slide4.xml" Id="R1d0afcc456b1491e" /><Relationship Type="http://schemas.openxmlformats.org/officeDocument/2006/relationships/slide" Target="/ppt/slides/slide5.xml" Id="R9c99ab6ae8ff40ac" /><Relationship Type="http://schemas.openxmlformats.org/officeDocument/2006/relationships/slide" Target="/ppt/slides/slide6.xml" Id="R9db1418d07854ebf" /><Relationship Type="http://schemas.openxmlformats.org/officeDocument/2006/relationships/slide" Target="/ppt/slides/slide7.xml" Id="Ra465f04163164e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511dc0e8604f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ba9cb8ffd4a04" /><Relationship Type="http://schemas.openxmlformats.org/officeDocument/2006/relationships/theme" Target="/ppt/slideMasters/theme/theme1.xml" Id="R0f134fcc44ce41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5ba9cb8ffd4a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534b96c7545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0360038e24a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eab6386794e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3b7b06f174e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2eb3d0a044c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30440ed6c42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0152b4aff40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BUSEBAKK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BUSEBAKK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14 154 743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137 731 534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137 746 531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ERIK HAUGERUD  –  79,0 %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HAUGERUD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HAUGERUD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LØKKA TRADING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Høybyveien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3517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47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knut@sagaservice.no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988 400 653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