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d01b33b36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b7bf8e7cd4dd9"/>
  </p:sldMasterIdLst>
  <p:sldIdLst>
    <p:sldId xmlns:r="http://schemas.openxmlformats.org/officeDocument/2006/relationships" id="256" r:id="Rf5f07cda56f84577"/>
    <p:sldId xmlns:r="http://schemas.openxmlformats.org/officeDocument/2006/relationships" id="257" r:id="R89ce66c15cac48e3"/>
    <p:sldId xmlns:r="http://schemas.openxmlformats.org/officeDocument/2006/relationships" id="258" r:id="Ra35e24d27e3b4c0a"/>
    <p:sldId xmlns:r="http://schemas.openxmlformats.org/officeDocument/2006/relationships" id="259" r:id="R5fe5817e1ed84d1b"/>
    <p:sldId xmlns:r="http://schemas.openxmlformats.org/officeDocument/2006/relationships" id="260" r:id="Redcf4e7668804883"/>
    <p:sldId xmlns:r="http://schemas.openxmlformats.org/officeDocument/2006/relationships" id="261" r:id="R48ed98a7bf1d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b7bf8e7cd4dd9" /><Relationship Type="http://schemas.openxmlformats.org/officeDocument/2006/relationships/slide" Target="/ppt/slides/slide1.xml" Id="Rf5f07cda56f84577" /><Relationship Type="http://schemas.openxmlformats.org/officeDocument/2006/relationships/slide" Target="/ppt/slides/slide2.xml" Id="R89ce66c15cac48e3" /><Relationship Type="http://schemas.openxmlformats.org/officeDocument/2006/relationships/slide" Target="/ppt/slides/slide3.xml" Id="Ra35e24d27e3b4c0a" /><Relationship Type="http://schemas.openxmlformats.org/officeDocument/2006/relationships/slide" Target="/ppt/slides/slide4.xml" Id="R5fe5817e1ed84d1b" /><Relationship Type="http://schemas.openxmlformats.org/officeDocument/2006/relationships/slide" Target="/ppt/slides/slide5.xml" Id="Redcf4e7668804883" /><Relationship Type="http://schemas.openxmlformats.org/officeDocument/2006/relationships/slide" Target="/ppt/slides/slide6.xml" Id="R48ed98a7bf1d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48d9c7ce2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101dfab44536" /><Relationship Type="http://schemas.openxmlformats.org/officeDocument/2006/relationships/theme" Target="/ppt/slideMasters/theme/theme1.xml" Id="Rd3cf286552ed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6101dfab4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2a799cc7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7f5526dc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50f4f68a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345866c8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9b5abccb5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dfb9a8ab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