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8c6adc13f4f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63b313ccab4ef3"/>
  </p:sldMasterIdLst>
  <p:sldIdLst>
    <p:sldId xmlns:r="http://schemas.openxmlformats.org/officeDocument/2006/relationships" id="256" r:id="Rd5163212d92949c4"/>
    <p:sldId xmlns:r="http://schemas.openxmlformats.org/officeDocument/2006/relationships" id="257" r:id="Rb4d6ecd4c916443b"/>
    <p:sldId xmlns:r="http://schemas.openxmlformats.org/officeDocument/2006/relationships" id="258" r:id="Re5462b258aa34f76"/>
    <p:sldId xmlns:r="http://schemas.openxmlformats.org/officeDocument/2006/relationships" id="259" r:id="R2ecdc5da77fe4fdb"/>
    <p:sldId xmlns:r="http://schemas.openxmlformats.org/officeDocument/2006/relationships" id="260" r:id="R6dd8a7de27cf4e9f"/>
    <p:sldId xmlns:r="http://schemas.openxmlformats.org/officeDocument/2006/relationships" id="261" r:id="R3232cf9ac17f4482"/>
    <p:sldId xmlns:r="http://schemas.openxmlformats.org/officeDocument/2006/relationships" id="262" r:id="R3d3f9256a2c6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3b313ccab4ef3" /><Relationship Type="http://schemas.openxmlformats.org/officeDocument/2006/relationships/slide" Target="/ppt/slides/slide1.xml" Id="Rd5163212d92949c4" /><Relationship Type="http://schemas.openxmlformats.org/officeDocument/2006/relationships/slide" Target="/ppt/slides/slide2.xml" Id="Rb4d6ecd4c916443b" /><Relationship Type="http://schemas.openxmlformats.org/officeDocument/2006/relationships/slide" Target="/ppt/slides/slide3.xml" Id="Re5462b258aa34f76" /><Relationship Type="http://schemas.openxmlformats.org/officeDocument/2006/relationships/slide" Target="/ppt/slides/slide4.xml" Id="R2ecdc5da77fe4fdb" /><Relationship Type="http://schemas.openxmlformats.org/officeDocument/2006/relationships/slide" Target="/ppt/slides/slide5.xml" Id="R6dd8a7de27cf4e9f" /><Relationship Type="http://schemas.openxmlformats.org/officeDocument/2006/relationships/slide" Target="/ppt/slides/slide6.xml" Id="R3232cf9ac17f4482" /><Relationship Type="http://schemas.openxmlformats.org/officeDocument/2006/relationships/slide" Target="/ppt/slides/slide7.xml" Id="R3d3f9256a2c6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dc8e770a2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91619840f48cb" /><Relationship Type="http://schemas.openxmlformats.org/officeDocument/2006/relationships/theme" Target="/ppt/slideMasters/theme/theme1.xml" Id="R4a8c1b06065b4e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d91619840f48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70daa2579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4046af78440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cb92d8984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62d72e9a9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645a365b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7b88abb0a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b5b8183ea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NESTTUN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 REGNSKAPSSERVICE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4 786 264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1 183 505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4 644 684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6 187 514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ANN-KARIN LÅGEIDE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LÅGEIDE HAMMERSLAND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ANN-KARIN LÅGEIDE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LÅGEIDE HAMMERSLAND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Nesttunvegen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75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988 407 976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REGNSKAPSSERVICE AS</a:t>
            </a:r>
          </a:p>
        </p:txBody>
      </p:sp>
    </p:spTree>
  </p:cSld>
  <p:clrMapOvr>
    <a:masterClrMapping xmlns:a="http://schemas.openxmlformats.org/drawingml/2006/main"/>
  </p:clrMapOvr>
</p:sld>
</file>