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67044c258b4f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2fa103be7f426a"/>
  </p:sldMasterIdLst>
  <p:sldIdLst>
    <p:sldId xmlns:r="http://schemas.openxmlformats.org/officeDocument/2006/relationships" id="256" r:id="R430eb430adc14d84"/>
    <p:sldId xmlns:r="http://schemas.openxmlformats.org/officeDocument/2006/relationships" id="257" r:id="R15e12bd3198a4027"/>
    <p:sldId xmlns:r="http://schemas.openxmlformats.org/officeDocument/2006/relationships" id="258" r:id="Rb30f0e6af6034ce8"/>
    <p:sldId xmlns:r="http://schemas.openxmlformats.org/officeDocument/2006/relationships" id="259" r:id="Rc42034dc98ac41d1"/>
    <p:sldId xmlns:r="http://schemas.openxmlformats.org/officeDocument/2006/relationships" id="260" r:id="R2d9e9e432a3a47ed"/>
    <p:sldId xmlns:r="http://schemas.openxmlformats.org/officeDocument/2006/relationships" id="261" r:id="R3c86eaf26f594ba3"/>
    <p:sldId xmlns:r="http://schemas.openxmlformats.org/officeDocument/2006/relationships" id="262" r:id="R264a613b2c224e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fa103be7f426a" /><Relationship Type="http://schemas.openxmlformats.org/officeDocument/2006/relationships/slide" Target="/ppt/slides/slide1.xml" Id="R430eb430adc14d84" /><Relationship Type="http://schemas.openxmlformats.org/officeDocument/2006/relationships/slide" Target="/ppt/slides/slide2.xml" Id="R15e12bd3198a4027" /><Relationship Type="http://schemas.openxmlformats.org/officeDocument/2006/relationships/slide" Target="/ppt/slides/slide3.xml" Id="Rb30f0e6af6034ce8" /><Relationship Type="http://schemas.openxmlformats.org/officeDocument/2006/relationships/slide" Target="/ppt/slides/slide4.xml" Id="Rc42034dc98ac41d1" /><Relationship Type="http://schemas.openxmlformats.org/officeDocument/2006/relationships/slide" Target="/ppt/slides/slide5.xml" Id="R2d9e9e432a3a47ed" /><Relationship Type="http://schemas.openxmlformats.org/officeDocument/2006/relationships/slide" Target="/ppt/slides/slide6.xml" Id="R3c86eaf26f594ba3" /><Relationship Type="http://schemas.openxmlformats.org/officeDocument/2006/relationships/slide" Target="/ppt/slides/slide7.xml" Id="R264a613b2c224e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eaef4636a14b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6110efe5948ad" /><Relationship Type="http://schemas.openxmlformats.org/officeDocument/2006/relationships/theme" Target="/ppt/slideMasters/theme/theme1.xml" Id="R3d9b15cf87ff4b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d6110efe5948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1a855dda0246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867e0b48a41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47dc542f54b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fa3e57dd746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0576c8a6744d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c356062af49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2fcb9739546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 INVEST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50 397 995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20 224 970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102 453 317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1 623 811 170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1 799 184 504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ABACS AS  –  42,6 %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 PEDERSEN HOLDING AS  –  42,6 %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ANDERS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ANITA  –  7,4 %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10 38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988 408 492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 INVEST AS</a:t>
            </a:r>
          </a:p>
        </p:txBody>
      </p:sp>
    </p:spTree>
  </p:cSld>
  <p:clrMapOvr>
    <a:masterClrMapping xmlns:a="http://schemas.openxmlformats.org/drawingml/2006/main"/>
  </p:clrMapOvr>
</p:sld>
</file>