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7dc4cd586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daaff08954a9b"/>
  </p:sldMasterIdLst>
  <p:sldIdLst>
    <p:sldId xmlns:r="http://schemas.openxmlformats.org/officeDocument/2006/relationships" id="256" r:id="Rba4eb813dc284189"/>
    <p:sldId xmlns:r="http://schemas.openxmlformats.org/officeDocument/2006/relationships" id="257" r:id="Rc842dec59d214f5f"/>
    <p:sldId xmlns:r="http://schemas.openxmlformats.org/officeDocument/2006/relationships" id="258" r:id="R6c600cde37bc43ab"/>
    <p:sldId xmlns:r="http://schemas.openxmlformats.org/officeDocument/2006/relationships" id="259" r:id="R9b5357a52c6f48d0"/>
    <p:sldId xmlns:r="http://schemas.openxmlformats.org/officeDocument/2006/relationships" id="260" r:id="R78a811bc2f814680"/>
    <p:sldId xmlns:r="http://schemas.openxmlformats.org/officeDocument/2006/relationships" id="261" r:id="R21153364e0dc4bdc"/>
    <p:sldId xmlns:r="http://schemas.openxmlformats.org/officeDocument/2006/relationships" id="262" r:id="R66e1182df8c7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daaff08954a9b" /><Relationship Type="http://schemas.openxmlformats.org/officeDocument/2006/relationships/slide" Target="/ppt/slides/slide1.xml" Id="Rba4eb813dc284189" /><Relationship Type="http://schemas.openxmlformats.org/officeDocument/2006/relationships/slide" Target="/ppt/slides/slide2.xml" Id="Rc842dec59d214f5f" /><Relationship Type="http://schemas.openxmlformats.org/officeDocument/2006/relationships/slide" Target="/ppt/slides/slide3.xml" Id="R6c600cde37bc43ab" /><Relationship Type="http://schemas.openxmlformats.org/officeDocument/2006/relationships/slide" Target="/ppt/slides/slide4.xml" Id="R9b5357a52c6f48d0" /><Relationship Type="http://schemas.openxmlformats.org/officeDocument/2006/relationships/slide" Target="/ppt/slides/slide5.xml" Id="R78a811bc2f814680" /><Relationship Type="http://schemas.openxmlformats.org/officeDocument/2006/relationships/slide" Target="/ppt/slides/slide6.xml" Id="R21153364e0dc4bdc" /><Relationship Type="http://schemas.openxmlformats.org/officeDocument/2006/relationships/slide" Target="/ppt/slides/slide7.xml" Id="R66e1182df8c7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ec6b4754c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ad0360534a92" /><Relationship Type="http://schemas.openxmlformats.org/officeDocument/2006/relationships/theme" Target="/ppt/slideMasters/theme/theme1.xml" Id="Ra1b498478174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8ad036053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d9186b7e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84a487358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133b4210b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df12eeef5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db98a2264c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f3ad76be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e1447965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