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1871d57fc842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4e78f764544671"/>
  </p:sldMasterIdLst>
  <p:sldIdLst>
    <p:sldId xmlns:r="http://schemas.openxmlformats.org/officeDocument/2006/relationships" id="256" r:id="R7e1a5c45a1e74ff5"/>
    <p:sldId xmlns:r="http://schemas.openxmlformats.org/officeDocument/2006/relationships" id="257" r:id="Reeb80196625347f6"/>
    <p:sldId xmlns:r="http://schemas.openxmlformats.org/officeDocument/2006/relationships" id="258" r:id="Re0d76f526f084261"/>
    <p:sldId xmlns:r="http://schemas.openxmlformats.org/officeDocument/2006/relationships" id="259" r:id="Rf28adb5dbe694396"/>
    <p:sldId xmlns:r="http://schemas.openxmlformats.org/officeDocument/2006/relationships" id="260" r:id="R96696597db9c4c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4e78f764544671" /><Relationship Type="http://schemas.openxmlformats.org/officeDocument/2006/relationships/slide" Target="/ppt/slides/slide1.xml" Id="R7e1a5c45a1e74ff5" /><Relationship Type="http://schemas.openxmlformats.org/officeDocument/2006/relationships/slide" Target="/ppt/slides/slide2.xml" Id="Reeb80196625347f6" /><Relationship Type="http://schemas.openxmlformats.org/officeDocument/2006/relationships/slide" Target="/ppt/slides/slide3.xml" Id="Re0d76f526f084261" /><Relationship Type="http://schemas.openxmlformats.org/officeDocument/2006/relationships/slide" Target="/ppt/slides/slide4.xml" Id="Rf28adb5dbe694396" /><Relationship Type="http://schemas.openxmlformats.org/officeDocument/2006/relationships/slide" Target="/ppt/slides/slide5.xml" Id="R96696597db9c4c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95c705141549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9e40048cd4eb0" /><Relationship Type="http://schemas.openxmlformats.org/officeDocument/2006/relationships/theme" Target="/ppt/slideMasters/theme/theme1.xml" Id="Ra086e17b060d43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69e40048cd4e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fccab96b546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e0f5300b646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5178ca0ef44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5279694ed48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ef5d0c16442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KLP AKSJENORGE INDEKS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AKSJENORGE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KLP AKSJENORGE INDEKS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AKSJENORGE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AKSJENORGE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AKSJENORGE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KLP Kapitalforvaltning AS, Dronning Eufemias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03 78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988 425 958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AKSJENORGE INDEKS</a:t>
            </a:r>
          </a:p>
        </p:txBody>
      </p:sp>
    </p:spTree>
  </p:cSld>
  <p:clrMapOvr>
    <a:masterClrMapping xmlns:a="http://schemas.openxmlformats.org/drawingml/2006/main"/>
  </p:clrMapOvr>
</p:sld>
</file>