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276c70a93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3f5129f0e44fde"/>
  </p:sldMasterIdLst>
  <p:sldIdLst>
    <p:sldId xmlns:r="http://schemas.openxmlformats.org/officeDocument/2006/relationships" id="256" r:id="R8d30f8fd96d04932"/>
    <p:sldId xmlns:r="http://schemas.openxmlformats.org/officeDocument/2006/relationships" id="257" r:id="Rb0058d534d134700"/>
    <p:sldId xmlns:r="http://schemas.openxmlformats.org/officeDocument/2006/relationships" id="258" r:id="Re4348cecbc20487f"/>
    <p:sldId xmlns:r="http://schemas.openxmlformats.org/officeDocument/2006/relationships" id="259" r:id="R25c44005d49b4392"/>
    <p:sldId xmlns:r="http://schemas.openxmlformats.org/officeDocument/2006/relationships" id="260" r:id="Rf9b6d399dfc140f1"/>
    <p:sldId xmlns:r="http://schemas.openxmlformats.org/officeDocument/2006/relationships" id="261" r:id="R8c9513fd21d2457c"/>
    <p:sldId xmlns:r="http://schemas.openxmlformats.org/officeDocument/2006/relationships" id="262" r:id="Rb3decf0e89db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f5129f0e44fde" /><Relationship Type="http://schemas.openxmlformats.org/officeDocument/2006/relationships/slide" Target="/ppt/slides/slide1.xml" Id="R8d30f8fd96d04932" /><Relationship Type="http://schemas.openxmlformats.org/officeDocument/2006/relationships/slide" Target="/ppt/slides/slide2.xml" Id="Rb0058d534d134700" /><Relationship Type="http://schemas.openxmlformats.org/officeDocument/2006/relationships/slide" Target="/ppt/slides/slide3.xml" Id="Re4348cecbc20487f" /><Relationship Type="http://schemas.openxmlformats.org/officeDocument/2006/relationships/slide" Target="/ppt/slides/slide4.xml" Id="R25c44005d49b4392" /><Relationship Type="http://schemas.openxmlformats.org/officeDocument/2006/relationships/slide" Target="/ppt/slides/slide5.xml" Id="Rf9b6d399dfc140f1" /><Relationship Type="http://schemas.openxmlformats.org/officeDocument/2006/relationships/slide" Target="/ppt/slides/slide6.xml" Id="R8c9513fd21d2457c" /><Relationship Type="http://schemas.openxmlformats.org/officeDocument/2006/relationships/slide" Target="/ppt/slides/slide7.xml" Id="Rb3decf0e89db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3702e17de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7888e17954aff" /><Relationship Type="http://schemas.openxmlformats.org/officeDocument/2006/relationships/theme" Target="/ppt/slideMasters/theme/theme1.xml" Id="R9146225a445b42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7888e17954a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38ae0a35a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226f852e8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eb9122023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296b91c65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5aab189fc42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117c9cb5e45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3e31c3f6c4b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REVISOR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NORDGREN JENNY LIND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TARALDSRUD KRISTEN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