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6099d37d5b42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e6154adddb4899"/>
  </p:sldMasterIdLst>
  <p:sldIdLst>
    <p:sldId xmlns:r="http://schemas.openxmlformats.org/officeDocument/2006/relationships" id="256" r:id="Ra78539eca8a143d6"/>
    <p:sldId xmlns:r="http://schemas.openxmlformats.org/officeDocument/2006/relationships" id="257" r:id="R3f3e99fd01104aa6"/>
    <p:sldId xmlns:r="http://schemas.openxmlformats.org/officeDocument/2006/relationships" id="258" r:id="R0a347be40674458e"/>
    <p:sldId xmlns:r="http://schemas.openxmlformats.org/officeDocument/2006/relationships" id="259" r:id="Rb53e4503405245b4"/>
    <p:sldId xmlns:r="http://schemas.openxmlformats.org/officeDocument/2006/relationships" id="260" r:id="R8d3a1b8955ca46a7"/>
    <p:sldId xmlns:r="http://schemas.openxmlformats.org/officeDocument/2006/relationships" id="261" r:id="R95cd0ea7c2b64222"/>
    <p:sldId xmlns:r="http://schemas.openxmlformats.org/officeDocument/2006/relationships" id="262" r:id="R9707cc83845c4d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6154adddb4899" /><Relationship Type="http://schemas.openxmlformats.org/officeDocument/2006/relationships/slide" Target="/ppt/slides/slide1.xml" Id="Ra78539eca8a143d6" /><Relationship Type="http://schemas.openxmlformats.org/officeDocument/2006/relationships/slide" Target="/ppt/slides/slide2.xml" Id="R3f3e99fd01104aa6" /><Relationship Type="http://schemas.openxmlformats.org/officeDocument/2006/relationships/slide" Target="/ppt/slides/slide3.xml" Id="R0a347be40674458e" /><Relationship Type="http://schemas.openxmlformats.org/officeDocument/2006/relationships/slide" Target="/ppt/slides/slide4.xml" Id="Rb53e4503405245b4" /><Relationship Type="http://schemas.openxmlformats.org/officeDocument/2006/relationships/slide" Target="/ppt/slides/slide5.xml" Id="R8d3a1b8955ca46a7" /><Relationship Type="http://schemas.openxmlformats.org/officeDocument/2006/relationships/slide" Target="/ppt/slides/slide6.xml" Id="R95cd0ea7c2b64222" /><Relationship Type="http://schemas.openxmlformats.org/officeDocument/2006/relationships/slide" Target="/ppt/slides/slide7.xml" Id="R9707cc83845c4d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9f3104b514e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768c5da904a9f" /><Relationship Type="http://schemas.openxmlformats.org/officeDocument/2006/relationships/theme" Target="/ppt/slideMasters/theme/theme1.xml" Id="Raf2c50df693b41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768c5da90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d9e53ee5348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37c117e864d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c16335fb6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fdb3b15f94d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94f28fcc041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f5589afa642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f13bb1fb249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JPS HOLDING AS ble etablert [år] og holder til i Hylkje.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96 104 702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120 672 744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120 720 790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JAN-PETTER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Hylkjesvingen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5109 Hylkje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53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jps@peakshipping.no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