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ba323f132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9b9d185904bb1"/>
  </p:sldMasterIdLst>
  <p:sldIdLst>
    <p:sldId xmlns:r="http://schemas.openxmlformats.org/officeDocument/2006/relationships" id="256" r:id="R08e737034ee64987"/>
    <p:sldId xmlns:r="http://schemas.openxmlformats.org/officeDocument/2006/relationships" id="257" r:id="R9e5aee2a7a7543ad"/>
    <p:sldId xmlns:r="http://schemas.openxmlformats.org/officeDocument/2006/relationships" id="258" r:id="R76eb4ec88c1e4a58"/>
    <p:sldId xmlns:r="http://schemas.openxmlformats.org/officeDocument/2006/relationships" id="259" r:id="Ra25768afe43a4ae6"/>
    <p:sldId xmlns:r="http://schemas.openxmlformats.org/officeDocument/2006/relationships" id="260" r:id="Ref41fd1637984491"/>
    <p:sldId xmlns:r="http://schemas.openxmlformats.org/officeDocument/2006/relationships" id="261" r:id="Rd493bfd69bba4bc8"/>
    <p:sldId xmlns:r="http://schemas.openxmlformats.org/officeDocument/2006/relationships" id="262" r:id="R4850ad131903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9b9d185904bb1" /><Relationship Type="http://schemas.openxmlformats.org/officeDocument/2006/relationships/slide" Target="/ppt/slides/slide1.xml" Id="R08e737034ee64987" /><Relationship Type="http://schemas.openxmlformats.org/officeDocument/2006/relationships/slide" Target="/ppt/slides/slide2.xml" Id="R9e5aee2a7a7543ad" /><Relationship Type="http://schemas.openxmlformats.org/officeDocument/2006/relationships/slide" Target="/ppt/slides/slide3.xml" Id="R76eb4ec88c1e4a58" /><Relationship Type="http://schemas.openxmlformats.org/officeDocument/2006/relationships/slide" Target="/ppt/slides/slide4.xml" Id="Ra25768afe43a4ae6" /><Relationship Type="http://schemas.openxmlformats.org/officeDocument/2006/relationships/slide" Target="/ppt/slides/slide5.xml" Id="Ref41fd1637984491" /><Relationship Type="http://schemas.openxmlformats.org/officeDocument/2006/relationships/slide" Target="/ppt/slides/slide6.xml" Id="Rd493bfd69bba4bc8" /><Relationship Type="http://schemas.openxmlformats.org/officeDocument/2006/relationships/slide" Target="/ppt/slides/slide7.xml" Id="R4850ad131903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5efed5ea8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75a88c8664fb5" /><Relationship Type="http://schemas.openxmlformats.org/officeDocument/2006/relationships/theme" Target="/ppt/slideMasters/theme/theme1.xml" Id="Rb52b93d1e237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75a88c866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77b15b16f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42facf6d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7d802db71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be988ff2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07d17e912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57bc30ad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405d4f484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57 851 925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58 359 441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STEINHAUG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Steinhaug, Biskopshavn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10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bjsteinh@online.no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