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8652fcabc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198a82f224cec"/>
  </p:sldMasterIdLst>
  <p:sldIdLst>
    <p:sldId xmlns:r="http://schemas.openxmlformats.org/officeDocument/2006/relationships" id="256" r:id="Rb3f58921da0b4ab8"/>
    <p:sldId xmlns:r="http://schemas.openxmlformats.org/officeDocument/2006/relationships" id="257" r:id="Rc3a1a9c7b886401f"/>
    <p:sldId xmlns:r="http://schemas.openxmlformats.org/officeDocument/2006/relationships" id="258" r:id="R30d85d772f12444b"/>
    <p:sldId xmlns:r="http://schemas.openxmlformats.org/officeDocument/2006/relationships" id="259" r:id="R086576dd84c840f2"/>
    <p:sldId xmlns:r="http://schemas.openxmlformats.org/officeDocument/2006/relationships" id="260" r:id="Rad25d0d8526b4d1a"/>
    <p:sldId xmlns:r="http://schemas.openxmlformats.org/officeDocument/2006/relationships" id="261" r:id="R8dc1b600fa944702"/>
    <p:sldId xmlns:r="http://schemas.openxmlformats.org/officeDocument/2006/relationships" id="262" r:id="R767598a9918d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198a82f224cec" /><Relationship Type="http://schemas.openxmlformats.org/officeDocument/2006/relationships/slide" Target="/ppt/slides/slide1.xml" Id="Rb3f58921da0b4ab8" /><Relationship Type="http://schemas.openxmlformats.org/officeDocument/2006/relationships/slide" Target="/ppt/slides/slide2.xml" Id="Rc3a1a9c7b886401f" /><Relationship Type="http://schemas.openxmlformats.org/officeDocument/2006/relationships/slide" Target="/ppt/slides/slide3.xml" Id="R30d85d772f12444b" /><Relationship Type="http://schemas.openxmlformats.org/officeDocument/2006/relationships/slide" Target="/ppt/slides/slide4.xml" Id="R086576dd84c840f2" /><Relationship Type="http://schemas.openxmlformats.org/officeDocument/2006/relationships/slide" Target="/ppt/slides/slide5.xml" Id="Rad25d0d8526b4d1a" /><Relationship Type="http://schemas.openxmlformats.org/officeDocument/2006/relationships/slide" Target="/ppt/slides/slide6.xml" Id="R8dc1b600fa944702" /><Relationship Type="http://schemas.openxmlformats.org/officeDocument/2006/relationships/slide" Target="/ppt/slides/slide7.xml" Id="R767598a9918d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b18f966af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d2dae3014043" /><Relationship Type="http://schemas.openxmlformats.org/officeDocument/2006/relationships/theme" Target="/ppt/slideMasters/theme/theme1.xml" Id="R2469ac3708de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fd2dae301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f6026307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ff854bc3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c5b48a1c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691d21a6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c6f9d95c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0a18522f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7a69cdc6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CHRISTIAN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IDA VEN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KRISTIN VEN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