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1ebc809ac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7d9aa30f54363"/>
  </p:sldMasterIdLst>
  <p:sldIdLst>
    <p:sldId xmlns:r="http://schemas.openxmlformats.org/officeDocument/2006/relationships" id="256" r:id="R1566946b27f144bd"/>
    <p:sldId xmlns:r="http://schemas.openxmlformats.org/officeDocument/2006/relationships" id="257" r:id="R002982a4fcef474b"/>
    <p:sldId xmlns:r="http://schemas.openxmlformats.org/officeDocument/2006/relationships" id="258" r:id="Rab3af0b433a54713"/>
    <p:sldId xmlns:r="http://schemas.openxmlformats.org/officeDocument/2006/relationships" id="259" r:id="R64d60f8328224974"/>
    <p:sldId xmlns:r="http://schemas.openxmlformats.org/officeDocument/2006/relationships" id="260" r:id="Rf3365f633ae6443d"/>
    <p:sldId xmlns:r="http://schemas.openxmlformats.org/officeDocument/2006/relationships" id="261" r:id="Re7d999353acb4480"/>
    <p:sldId xmlns:r="http://schemas.openxmlformats.org/officeDocument/2006/relationships" id="262" r:id="R2e359fdc5a65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7d9aa30f54363" /><Relationship Type="http://schemas.openxmlformats.org/officeDocument/2006/relationships/slide" Target="/ppt/slides/slide1.xml" Id="R1566946b27f144bd" /><Relationship Type="http://schemas.openxmlformats.org/officeDocument/2006/relationships/slide" Target="/ppt/slides/slide2.xml" Id="R002982a4fcef474b" /><Relationship Type="http://schemas.openxmlformats.org/officeDocument/2006/relationships/slide" Target="/ppt/slides/slide3.xml" Id="Rab3af0b433a54713" /><Relationship Type="http://schemas.openxmlformats.org/officeDocument/2006/relationships/slide" Target="/ppt/slides/slide4.xml" Id="R64d60f8328224974" /><Relationship Type="http://schemas.openxmlformats.org/officeDocument/2006/relationships/slide" Target="/ppt/slides/slide5.xml" Id="Rf3365f633ae6443d" /><Relationship Type="http://schemas.openxmlformats.org/officeDocument/2006/relationships/slide" Target="/ppt/slides/slide6.xml" Id="Re7d999353acb4480" /><Relationship Type="http://schemas.openxmlformats.org/officeDocument/2006/relationships/slide" Target="/ppt/slides/slide7.xml" Id="R2e359fdc5a65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7a30a9044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2e504371f451e" /><Relationship Type="http://schemas.openxmlformats.org/officeDocument/2006/relationships/theme" Target="/ppt/slideMasters/theme/theme1.xml" Id="R5f217e719696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2e504371f45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5b45a250b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20946918e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a09bfa0da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edc062816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b440a767d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5c7acf09a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1dc9461694d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64 223 945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64 237 510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