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83997b3a584a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b08261a8494282"/>
  </p:sldMasterIdLst>
  <p:sldIdLst>
    <p:sldId xmlns:r="http://schemas.openxmlformats.org/officeDocument/2006/relationships" id="256" r:id="Re653411bdd494135"/>
    <p:sldId xmlns:r="http://schemas.openxmlformats.org/officeDocument/2006/relationships" id="257" r:id="R4b588e2257554c62"/>
    <p:sldId xmlns:r="http://schemas.openxmlformats.org/officeDocument/2006/relationships" id="258" r:id="Rcc66284e3f9d40bd"/>
    <p:sldId xmlns:r="http://schemas.openxmlformats.org/officeDocument/2006/relationships" id="259" r:id="R22dfdb4d9dab4d2b"/>
    <p:sldId xmlns:r="http://schemas.openxmlformats.org/officeDocument/2006/relationships" id="260" r:id="Rff09f470b54d4408"/>
    <p:sldId xmlns:r="http://schemas.openxmlformats.org/officeDocument/2006/relationships" id="261" r:id="R52efaaabe3fc46b4"/>
    <p:sldId xmlns:r="http://schemas.openxmlformats.org/officeDocument/2006/relationships" id="262" r:id="Rc6ff5af6d61c46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b08261a8494282" /><Relationship Type="http://schemas.openxmlformats.org/officeDocument/2006/relationships/slide" Target="/ppt/slides/slide1.xml" Id="Re653411bdd494135" /><Relationship Type="http://schemas.openxmlformats.org/officeDocument/2006/relationships/slide" Target="/ppt/slides/slide2.xml" Id="R4b588e2257554c62" /><Relationship Type="http://schemas.openxmlformats.org/officeDocument/2006/relationships/slide" Target="/ppt/slides/slide3.xml" Id="Rcc66284e3f9d40bd" /><Relationship Type="http://schemas.openxmlformats.org/officeDocument/2006/relationships/slide" Target="/ppt/slides/slide4.xml" Id="R22dfdb4d9dab4d2b" /><Relationship Type="http://schemas.openxmlformats.org/officeDocument/2006/relationships/slide" Target="/ppt/slides/slide5.xml" Id="Rff09f470b54d4408" /><Relationship Type="http://schemas.openxmlformats.org/officeDocument/2006/relationships/slide" Target="/ppt/slides/slide6.xml" Id="R52efaaabe3fc46b4" /><Relationship Type="http://schemas.openxmlformats.org/officeDocument/2006/relationships/slide" Target="/ppt/slides/slide7.xml" Id="Rc6ff5af6d61c46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c21212e49941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b8d50299c41e6" /><Relationship Type="http://schemas.openxmlformats.org/officeDocument/2006/relationships/theme" Target="/ppt/slideMasters/theme/theme1.xml" Id="R583409136e3347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db8d50299c41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96a6341f14e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a97ded85443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ab960d61844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3441d2acf4a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60d44747742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a2b9254ac49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dbdbfb5a34e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MULTIPLIKATOR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MULTIPLIKATOR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−1 177 039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−1 219 406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12 399 843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96 570 395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140 972 631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KOLBERG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Ensjøveien 12D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988 603 708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