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288ff2404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e9445aac74e4d"/>
  </p:sldMasterIdLst>
  <p:sldIdLst>
    <p:sldId xmlns:r="http://schemas.openxmlformats.org/officeDocument/2006/relationships" id="256" r:id="Raf989ee772144638"/>
    <p:sldId xmlns:r="http://schemas.openxmlformats.org/officeDocument/2006/relationships" id="257" r:id="Rd650f0dc74d147f1"/>
    <p:sldId xmlns:r="http://schemas.openxmlformats.org/officeDocument/2006/relationships" id="258" r:id="Rda82678cf934434c"/>
    <p:sldId xmlns:r="http://schemas.openxmlformats.org/officeDocument/2006/relationships" id="259" r:id="R07cc4af3e578422c"/>
    <p:sldId xmlns:r="http://schemas.openxmlformats.org/officeDocument/2006/relationships" id="260" r:id="R75f5e6383a4b4dce"/>
    <p:sldId xmlns:r="http://schemas.openxmlformats.org/officeDocument/2006/relationships" id="261" r:id="R18413ee7242f44bc"/>
    <p:sldId xmlns:r="http://schemas.openxmlformats.org/officeDocument/2006/relationships" id="262" r:id="R972904623d35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e9445aac74e4d" /><Relationship Type="http://schemas.openxmlformats.org/officeDocument/2006/relationships/slide" Target="/ppt/slides/slide1.xml" Id="Raf989ee772144638" /><Relationship Type="http://schemas.openxmlformats.org/officeDocument/2006/relationships/slide" Target="/ppt/slides/slide2.xml" Id="Rd650f0dc74d147f1" /><Relationship Type="http://schemas.openxmlformats.org/officeDocument/2006/relationships/slide" Target="/ppt/slides/slide3.xml" Id="Rda82678cf934434c" /><Relationship Type="http://schemas.openxmlformats.org/officeDocument/2006/relationships/slide" Target="/ppt/slides/slide4.xml" Id="R07cc4af3e578422c" /><Relationship Type="http://schemas.openxmlformats.org/officeDocument/2006/relationships/slide" Target="/ppt/slides/slide5.xml" Id="R75f5e6383a4b4dce" /><Relationship Type="http://schemas.openxmlformats.org/officeDocument/2006/relationships/slide" Target="/ppt/slides/slide6.xml" Id="R18413ee7242f44bc" /><Relationship Type="http://schemas.openxmlformats.org/officeDocument/2006/relationships/slide" Target="/ppt/slides/slide7.xml" Id="R972904623d35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b95c72b0a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0be690a54a8a" /><Relationship Type="http://schemas.openxmlformats.org/officeDocument/2006/relationships/theme" Target="/ppt/slideMasters/theme/theme1.xml" Id="Ra8cab35dd7a6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f0be690a5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452863dc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38b7bd27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fde47389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3148c53b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082bcc15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7c23532c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c18d81cb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158 965 732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158 992 167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MOTOR INVEST AS</a:t>
            </a:r>
          </a:p>
        </p:txBody>
      </p:sp>
    </p:spTree>
  </p:cSld>
  <p:clrMapOvr>
    <a:masterClrMapping xmlns:a="http://schemas.openxmlformats.org/drawingml/2006/main"/>
  </p:clrMapOvr>
</p:sld>
</file>