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2b1c29be0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4ba084a4d4028"/>
  </p:sldMasterIdLst>
  <p:sldIdLst>
    <p:sldId xmlns:r="http://schemas.openxmlformats.org/officeDocument/2006/relationships" id="256" r:id="Rcf77cc71078e4165"/>
    <p:sldId xmlns:r="http://schemas.openxmlformats.org/officeDocument/2006/relationships" id="257" r:id="R14cfed4744dd4fb5"/>
    <p:sldId xmlns:r="http://schemas.openxmlformats.org/officeDocument/2006/relationships" id="258" r:id="Re1800f78d87e4257"/>
    <p:sldId xmlns:r="http://schemas.openxmlformats.org/officeDocument/2006/relationships" id="259" r:id="Ra7e5f09f5ac84a60"/>
    <p:sldId xmlns:r="http://schemas.openxmlformats.org/officeDocument/2006/relationships" id="260" r:id="Rb00459d11d0f47b1"/>
    <p:sldId xmlns:r="http://schemas.openxmlformats.org/officeDocument/2006/relationships" id="261" r:id="R1c3bf684fd1d4e8b"/>
    <p:sldId xmlns:r="http://schemas.openxmlformats.org/officeDocument/2006/relationships" id="262" r:id="R2000f62b1fc0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4ba084a4d4028" /><Relationship Type="http://schemas.openxmlformats.org/officeDocument/2006/relationships/slide" Target="/ppt/slides/slide1.xml" Id="Rcf77cc71078e4165" /><Relationship Type="http://schemas.openxmlformats.org/officeDocument/2006/relationships/slide" Target="/ppt/slides/slide2.xml" Id="R14cfed4744dd4fb5" /><Relationship Type="http://schemas.openxmlformats.org/officeDocument/2006/relationships/slide" Target="/ppt/slides/slide3.xml" Id="Re1800f78d87e4257" /><Relationship Type="http://schemas.openxmlformats.org/officeDocument/2006/relationships/slide" Target="/ppt/slides/slide4.xml" Id="Ra7e5f09f5ac84a60" /><Relationship Type="http://schemas.openxmlformats.org/officeDocument/2006/relationships/slide" Target="/ppt/slides/slide5.xml" Id="Rb00459d11d0f47b1" /><Relationship Type="http://schemas.openxmlformats.org/officeDocument/2006/relationships/slide" Target="/ppt/slides/slide6.xml" Id="R1c3bf684fd1d4e8b" /><Relationship Type="http://schemas.openxmlformats.org/officeDocument/2006/relationships/slide" Target="/ppt/slides/slide7.xml" Id="R2000f62b1fc0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36ce41cb9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f5e34634460a" /><Relationship Type="http://schemas.openxmlformats.org/officeDocument/2006/relationships/theme" Target="/ppt/slideMasters/theme/theme1.xml" Id="R6a8e86e5332e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df5e34634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f9505a94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0201b93f8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54c69eb30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aa31bb784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f6d243822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d6c020bf5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53e7f5c6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29 982 654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203 833 779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203 857 529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JAN BERNHARD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