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3932a2bc2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ad5559647477b"/>
  </p:sldMasterIdLst>
  <p:sldIdLst>
    <p:sldId xmlns:r="http://schemas.openxmlformats.org/officeDocument/2006/relationships" id="256" r:id="R5fcb446e33cd4b3e"/>
    <p:sldId xmlns:r="http://schemas.openxmlformats.org/officeDocument/2006/relationships" id="257" r:id="R52d2e4a1592b4eb0"/>
    <p:sldId xmlns:r="http://schemas.openxmlformats.org/officeDocument/2006/relationships" id="258" r:id="Rf92b941472f4479a"/>
    <p:sldId xmlns:r="http://schemas.openxmlformats.org/officeDocument/2006/relationships" id="259" r:id="Rf844b6a5a3f8468a"/>
    <p:sldId xmlns:r="http://schemas.openxmlformats.org/officeDocument/2006/relationships" id="260" r:id="R509800cf00834b43"/>
    <p:sldId xmlns:r="http://schemas.openxmlformats.org/officeDocument/2006/relationships" id="261" r:id="R47503eab0c8a4fcc"/>
    <p:sldId xmlns:r="http://schemas.openxmlformats.org/officeDocument/2006/relationships" id="262" r:id="R1349419b1551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ad5559647477b" /><Relationship Type="http://schemas.openxmlformats.org/officeDocument/2006/relationships/slide" Target="/ppt/slides/slide1.xml" Id="R5fcb446e33cd4b3e" /><Relationship Type="http://schemas.openxmlformats.org/officeDocument/2006/relationships/slide" Target="/ppt/slides/slide2.xml" Id="R52d2e4a1592b4eb0" /><Relationship Type="http://schemas.openxmlformats.org/officeDocument/2006/relationships/slide" Target="/ppt/slides/slide3.xml" Id="Rf92b941472f4479a" /><Relationship Type="http://schemas.openxmlformats.org/officeDocument/2006/relationships/slide" Target="/ppt/slides/slide4.xml" Id="Rf844b6a5a3f8468a" /><Relationship Type="http://schemas.openxmlformats.org/officeDocument/2006/relationships/slide" Target="/ppt/slides/slide5.xml" Id="R509800cf00834b43" /><Relationship Type="http://schemas.openxmlformats.org/officeDocument/2006/relationships/slide" Target="/ppt/slides/slide6.xml" Id="R47503eab0c8a4fcc" /><Relationship Type="http://schemas.openxmlformats.org/officeDocument/2006/relationships/slide" Target="/ppt/slides/slide7.xml" Id="R1349419b1551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383a3bcd0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10afa7b145f2" /><Relationship Type="http://schemas.openxmlformats.org/officeDocument/2006/relationships/theme" Target="/ppt/slideMasters/theme/theme1.xml" Id="R135e5c12c0e5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510afa7b1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5342a8e03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09cf70397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93440864a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536147a6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3e8b3c9e1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e31735ed4a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c7cdd65e2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WIBRI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WIBRI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BRIESE ROELF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WILKE BRIESE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