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847d9de47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0f82c649e8434d"/>
  </p:sldMasterIdLst>
  <p:sldIdLst>
    <p:sldId xmlns:r="http://schemas.openxmlformats.org/officeDocument/2006/relationships" id="256" r:id="R517d79499dc34c39"/>
    <p:sldId xmlns:r="http://schemas.openxmlformats.org/officeDocument/2006/relationships" id="257" r:id="Rce19407eb30e42ab"/>
    <p:sldId xmlns:r="http://schemas.openxmlformats.org/officeDocument/2006/relationships" id="258" r:id="R574dd680b3c5428b"/>
    <p:sldId xmlns:r="http://schemas.openxmlformats.org/officeDocument/2006/relationships" id="259" r:id="R6b85c4ea12f7424d"/>
    <p:sldId xmlns:r="http://schemas.openxmlformats.org/officeDocument/2006/relationships" id="260" r:id="Rc67efa179b7a4b90"/>
    <p:sldId xmlns:r="http://schemas.openxmlformats.org/officeDocument/2006/relationships" id="261" r:id="R89e3d364d1a0425f"/>
    <p:sldId xmlns:r="http://schemas.openxmlformats.org/officeDocument/2006/relationships" id="262" r:id="R57736ed54d7f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f82c649e8434d" /><Relationship Type="http://schemas.openxmlformats.org/officeDocument/2006/relationships/slide" Target="/ppt/slides/slide1.xml" Id="R517d79499dc34c39" /><Relationship Type="http://schemas.openxmlformats.org/officeDocument/2006/relationships/slide" Target="/ppt/slides/slide2.xml" Id="Rce19407eb30e42ab" /><Relationship Type="http://schemas.openxmlformats.org/officeDocument/2006/relationships/slide" Target="/ppt/slides/slide3.xml" Id="R574dd680b3c5428b" /><Relationship Type="http://schemas.openxmlformats.org/officeDocument/2006/relationships/slide" Target="/ppt/slides/slide4.xml" Id="R6b85c4ea12f7424d" /><Relationship Type="http://schemas.openxmlformats.org/officeDocument/2006/relationships/slide" Target="/ppt/slides/slide5.xml" Id="Rc67efa179b7a4b90" /><Relationship Type="http://schemas.openxmlformats.org/officeDocument/2006/relationships/slide" Target="/ppt/slides/slide6.xml" Id="R89e3d364d1a0425f" /><Relationship Type="http://schemas.openxmlformats.org/officeDocument/2006/relationships/slide" Target="/ppt/slides/slide7.xml" Id="R57736ed54d7f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27dffe4f7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24013403b45b0" /><Relationship Type="http://schemas.openxmlformats.org/officeDocument/2006/relationships/theme" Target="/ppt/slideMasters/theme/theme1.xml" Id="R69ee1980fc194f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624013403b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71fbb17c4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34e0b64674c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bf9c0f4984f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58bd1a91b44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2251e64fd43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f406d818747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ab5d1b9514a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−6 157 521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103 789 229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1 204 513 371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1 265 531 606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LARS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Steinbergveien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988 641 936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