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de87c3aa564c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5431442c9848ae"/>
  </p:sldMasterIdLst>
  <p:sldIdLst>
    <p:sldId xmlns:r="http://schemas.openxmlformats.org/officeDocument/2006/relationships" id="256" r:id="R16951ae8dc914886"/>
    <p:sldId xmlns:r="http://schemas.openxmlformats.org/officeDocument/2006/relationships" id="257" r:id="R694c8bea217f4cd3"/>
    <p:sldId xmlns:r="http://schemas.openxmlformats.org/officeDocument/2006/relationships" id="258" r:id="R0dfe6ff084ea4585"/>
    <p:sldId xmlns:r="http://schemas.openxmlformats.org/officeDocument/2006/relationships" id="259" r:id="Rba90bab39874429d"/>
    <p:sldId xmlns:r="http://schemas.openxmlformats.org/officeDocument/2006/relationships" id="260" r:id="Rbe2029bc7db34f55"/>
    <p:sldId xmlns:r="http://schemas.openxmlformats.org/officeDocument/2006/relationships" id="261" r:id="R1632eaea2451477a"/>
    <p:sldId xmlns:r="http://schemas.openxmlformats.org/officeDocument/2006/relationships" id="262" r:id="Reb02e26c11aa4e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5431442c9848ae" /><Relationship Type="http://schemas.openxmlformats.org/officeDocument/2006/relationships/slide" Target="/ppt/slides/slide1.xml" Id="R16951ae8dc914886" /><Relationship Type="http://schemas.openxmlformats.org/officeDocument/2006/relationships/slide" Target="/ppt/slides/slide2.xml" Id="R694c8bea217f4cd3" /><Relationship Type="http://schemas.openxmlformats.org/officeDocument/2006/relationships/slide" Target="/ppt/slides/slide3.xml" Id="R0dfe6ff084ea4585" /><Relationship Type="http://schemas.openxmlformats.org/officeDocument/2006/relationships/slide" Target="/ppt/slides/slide4.xml" Id="Rba90bab39874429d" /><Relationship Type="http://schemas.openxmlformats.org/officeDocument/2006/relationships/slide" Target="/ppt/slides/slide5.xml" Id="Rbe2029bc7db34f55" /><Relationship Type="http://schemas.openxmlformats.org/officeDocument/2006/relationships/slide" Target="/ppt/slides/slide6.xml" Id="R1632eaea2451477a" /><Relationship Type="http://schemas.openxmlformats.org/officeDocument/2006/relationships/slide" Target="/ppt/slides/slide7.xml" Id="Reb02e26c11aa4e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ba9c1b025245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f6ba4b03d4c93" /><Relationship Type="http://schemas.openxmlformats.org/officeDocument/2006/relationships/theme" Target="/ppt/slideMasters/theme/theme1.xml" Id="R2a6486491bd14c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2f6ba4b03d4c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13e523f0543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eb046f69242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c2178cd454f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b786212d140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08db5c78d45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bc4275d0447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092721ca240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FERINVEST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FERINVEST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91 934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−2 419 964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66 052 890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123 888 964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RØED FINN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Gonveien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3260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988 656 127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FERINVEST AS</a:t>
            </a:r>
          </a:p>
        </p:txBody>
      </p:sp>
    </p:spTree>
  </p:cSld>
  <p:clrMapOvr>
    <a:masterClrMapping xmlns:a="http://schemas.openxmlformats.org/drawingml/2006/main"/>
  </p:clrMapOvr>
</p:sld>
</file>