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619a3703b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f302042f44eb7"/>
  </p:sldMasterIdLst>
  <p:sldIdLst>
    <p:sldId xmlns:r="http://schemas.openxmlformats.org/officeDocument/2006/relationships" id="256" r:id="Ra535f7ace5df4530"/>
    <p:sldId xmlns:r="http://schemas.openxmlformats.org/officeDocument/2006/relationships" id="257" r:id="R78c946ae00d44d41"/>
    <p:sldId xmlns:r="http://schemas.openxmlformats.org/officeDocument/2006/relationships" id="258" r:id="R18b712f09a7b429d"/>
    <p:sldId xmlns:r="http://schemas.openxmlformats.org/officeDocument/2006/relationships" id="259" r:id="R09190fbe89904de3"/>
    <p:sldId xmlns:r="http://schemas.openxmlformats.org/officeDocument/2006/relationships" id="260" r:id="R235ef2bf0b0b47f0"/>
    <p:sldId xmlns:r="http://schemas.openxmlformats.org/officeDocument/2006/relationships" id="261" r:id="Rf2cf8f0471914c00"/>
    <p:sldId xmlns:r="http://schemas.openxmlformats.org/officeDocument/2006/relationships" id="262" r:id="Rf5dda90d77cb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f302042f44eb7" /><Relationship Type="http://schemas.openxmlformats.org/officeDocument/2006/relationships/slide" Target="/ppt/slides/slide1.xml" Id="Ra535f7ace5df4530" /><Relationship Type="http://schemas.openxmlformats.org/officeDocument/2006/relationships/slide" Target="/ppt/slides/slide2.xml" Id="R78c946ae00d44d41" /><Relationship Type="http://schemas.openxmlformats.org/officeDocument/2006/relationships/slide" Target="/ppt/slides/slide3.xml" Id="R18b712f09a7b429d" /><Relationship Type="http://schemas.openxmlformats.org/officeDocument/2006/relationships/slide" Target="/ppt/slides/slide4.xml" Id="R09190fbe89904de3" /><Relationship Type="http://schemas.openxmlformats.org/officeDocument/2006/relationships/slide" Target="/ppt/slides/slide5.xml" Id="R235ef2bf0b0b47f0" /><Relationship Type="http://schemas.openxmlformats.org/officeDocument/2006/relationships/slide" Target="/ppt/slides/slide6.xml" Id="Rf2cf8f0471914c00" /><Relationship Type="http://schemas.openxmlformats.org/officeDocument/2006/relationships/slide" Target="/ppt/slides/slide7.xml" Id="Rf5dda90d77cb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7147f10444c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06d730de34f10" /><Relationship Type="http://schemas.openxmlformats.org/officeDocument/2006/relationships/theme" Target="/ppt/slideMasters/theme/theme1.xml" Id="Rc81b904c51f5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06d730de34f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d95d28c5b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15e63204e48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e2e31d16c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2e0f0cf10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914f985f440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395bfd84e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dee509c5f4f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−3 820 987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 HOLDING AS  –  31,5 %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WIBRI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HAGRI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 HOLDING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ILONA KOPYTOVA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988 663 441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HOLDING AS</a:t>
            </a:r>
          </a:p>
        </p:txBody>
      </p:sp>
    </p:spTree>
  </p:cSld>
  <p:clrMapOvr>
    <a:masterClrMapping xmlns:a="http://schemas.openxmlformats.org/drawingml/2006/main"/>
  </p:clrMapOvr>
</p:sld>
</file>