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87b73387264a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f158c0ee44441e"/>
  </p:sldMasterIdLst>
  <p:sldIdLst>
    <p:sldId xmlns:r="http://schemas.openxmlformats.org/officeDocument/2006/relationships" id="256" r:id="Rdcefd9bc8ad44417"/>
    <p:sldId xmlns:r="http://schemas.openxmlformats.org/officeDocument/2006/relationships" id="257" r:id="R27efafd600c0443d"/>
    <p:sldId xmlns:r="http://schemas.openxmlformats.org/officeDocument/2006/relationships" id="258" r:id="R968a66a6f69b43f1"/>
    <p:sldId xmlns:r="http://schemas.openxmlformats.org/officeDocument/2006/relationships" id="259" r:id="R16eea96dd26b423d"/>
    <p:sldId xmlns:r="http://schemas.openxmlformats.org/officeDocument/2006/relationships" id="260" r:id="R7db8dedcc6fa4542"/>
    <p:sldId xmlns:r="http://schemas.openxmlformats.org/officeDocument/2006/relationships" id="261" r:id="Rd32d04a4e78d4979"/>
    <p:sldId xmlns:r="http://schemas.openxmlformats.org/officeDocument/2006/relationships" id="262" r:id="R787662882e7541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158c0ee44441e" /><Relationship Type="http://schemas.openxmlformats.org/officeDocument/2006/relationships/slide" Target="/ppt/slides/slide1.xml" Id="Rdcefd9bc8ad44417" /><Relationship Type="http://schemas.openxmlformats.org/officeDocument/2006/relationships/slide" Target="/ppt/slides/slide2.xml" Id="R27efafd600c0443d" /><Relationship Type="http://schemas.openxmlformats.org/officeDocument/2006/relationships/slide" Target="/ppt/slides/slide3.xml" Id="R968a66a6f69b43f1" /><Relationship Type="http://schemas.openxmlformats.org/officeDocument/2006/relationships/slide" Target="/ppt/slides/slide4.xml" Id="R16eea96dd26b423d" /><Relationship Type="http://schemas.openxmlformats.org/officeDocument/2006/relationships/slide" Target="/ppt/slides/slide5.xml" Id="R7db8dedcc6fa4542" /><Relationship Type="http://schemas.openxmlformats.org/officeDocument/2006/relationships/slide" Target="/ppt/slides/slide6.xml" Id="Rd32d04a4e78d4979" /><Relationship Type="http://schemas.openxmlformats.org/officeDocument/2006/relationships/slide" Target="/ppt/slides/slide7.xml" Id="R787662882e7541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89e4cba7849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417329be64754" /><Relationship Type="http://schemas.openxmlformats.org/officeDocument/2006/relationships/theme" Target="/ppt/slideMasters/theme/theme1.xml" Id="R74c503746aae43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1417329be647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921ede59f4d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36d70504b45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4982a897644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55d36ced949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15f99bfec4c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507830e2e47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248367ae041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CLEARVISION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CLEARVISION HOLDING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7 843 437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7 061 383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9 364 690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31 972 251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38 003 753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MARIANNE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WILLY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104A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53 08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988 663 654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