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9a8daf97fc42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552fc10f554724"/>
  </p:sldMasterIdLst>
  <p:sldIdLst>
    <p:sldId xmlns:r="http://schemas.openxmlformats.org/officeDocument/2006/relationships" id="256" r:id="R1b8bda4af5bf459c"/>
    <p:sldId xmlns:r="http://schemas.openxmlformats.org/officeDocument/2006/relationships" id="257" r:id="R2e10e937d5ee45dd"/>
    <p:sldId xmlns:r="http://schemas.openxmlformats.org/officeDocument/2006/relationships" id="258" r:id="R71e80803f84b4d4d"/>
    <p:sldId xmlns:r="http://schemas.openxmlformats.org/officeDocument/2006/relationships" id="259" r:id="R1b555c8493a64fff"/>
    <p:sldId xmlns:r="http://schemas.openxmlformats.org/officeDocument/2006/relationships" id="260" r:id="R3b6a4a90599e497e"/>
    <p:sldId xmlns:r="http://schemas.openxmlformats.org/officeDocument/2006/relationships" id="261" r:id="R8dc9dd5c00a647cd"/>
    <p:sldId xmlns:r="http://schemas.openxmlformats.org/officeDocument/2006/relationships" id="262" r:id="R546c19fe28fc44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52fc10f554724" /><Relationship Type="http://schemas.openxmlformats.org/officeDocument/2006/relationships/slide" Target="/ppt/slides/slide1.xml" Id="R1b8bda4af5bf459c" /><Relationship Type="http://schemas.openxmlformats.org/officeDocument/2006/relationships/slide" Target="/ppt/slides/slide2.xml" Id="R2e10e937d5ee45dd" /><Relationship Type="http://schemas.openxmlformats.org/officeDocument/2006/relationships/slide" Target="/ppt/slides/slide3.xml" Id="R71e80803f84b4d4d" /><Relationship Type="http://schemas.openxmlformats.org/officeDocument/2006/relationships/slide" Target="/ppt/slides/slide4.xml" Id="R1b555c8493a64fff" /><Relationship Type="http://schemas.openxmlformats.org/officeDocument/2006/relationships/slide" Target="/ppt/slides/slide5.xml" Id="R3b6a4a90599e497e" /><Relationship Type="http://schemas.openxmlformats.org/officeDocument/2006/relationships/slide" Target="/ppt/slides/slide6.xml" Id="R8dc9dd5c00a647cd" /><Relationship Type="http://schemas.openxmlformats.org/officeDocument/2006/relationships/slide" Target="/ppt/slides/slide7.xml" Id="R546c19fe28fc44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526c5929d4b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40e71fa7a4474" /><Relationship Type="http://schemas.openxmlformats.org/officeDocument/2006/relationships/theme" Target="/ppt/slideMasters/theme/theme1.xml" Id="R94edab69fb33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e40e71fa7a44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5ff32bff948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357e03b5548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6c8753e0e4c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49ea5eb39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3ff3559cb48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3139d668340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8cf5ae4d145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ANDERSSEN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ANDERSSEN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11 641 484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135 767 768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153 963 777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Thorsagers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82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988 672 181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