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5e3d289dbf4a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3d0aef3b1c43ce"/>
  </p:sldMasterIdLst>
  <p:sldIdLst>
    <p:sldId xmlns:r="http://schemas.openxmlformats.org/officeDocument/2006/relationships" id="256" r:id="R98efdf4a1de7420f"/>
    <p:sldId xmlns:r="http://schemas.openxmlformats.org/officeDocument/2006/relationships" id="257" r:id="R6d15d0d00df54fb9"/>
    <p:sldId xmlns:r="http://schemas.openxmlformats.org/officeDocument/2006/relationships" id="258" r:id="R35d35570123f4f11"/>
    <p:sldId xmlns:r="http://schemas.openxmlformats.org/officeDocument/2006/relationships" id="259" r:id="R6fa549af9df6426e"/>
    <p:sldId xmlns:r="http://schemas.openxmlformats.org/officeDocument/2006/relationships" id="260" r:id="R9e61baf87fe640fd"/>
    <p:sldId xmlns:r="http://schemas.openxmlformats.org/officeDocument/2006/relationships" id="261" r:id="Re267a23526fe4005"/>
    <p:sldId xmlns:r="http://schemas.openxmlformats.org/officeDocument/2006/relationships" id="262" r:id="R06688b4aa74745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3d0aef3b1c43ce" /><Relationship Type="http://schemas.openxmlformats.org/officeDocument/2006/relationships/slide" Target="/ppt/slides/slide1.xml" Id="R98efdf4a1de7420f" /><Relationship Type="http://schemas.openxmlformats.org/officeDocument/2006/relationships/slide" Target="/ppt/slides/slide2.xml" Id="R6d15d0d00df54fb9" /><Relationship Type="http://schemas.openxmlformats.org/officeDocument/2006/relationships/slide" Target="/ppt/slides/slide3.xml" Id="R35d35570123f4f11" /><Relationship Type="http://schemas.openxmlformats.org/officeDocument/2006/relationships/slide" Target="/ppt/slides/slide4.xml" Id="R6fa549af9df6426e" /><Relationship Type="http://schemas.openxmlformats.org/officeDocument/2006/relationships/slide" Target="/ppt/slides/slide5.xml" Id="R9e61baf87fe640fd" /><Relationship Type="http://schemas.openxmlformats.org/officeDocument/2006/relationships/slide" Target="/ppt/slides/slide6.xml" Id="Re267a23526fe4005" /><Relationship Type="http://schemas.openxmlformats.org/officeDocument/2006/relationships/slide" Target="/ppt/slides/slide7.xml" Id="R06688b4aa74745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587570844d41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fa2e649df452a" /><Relationship Type="http://schemas.openxmlformats.org/officeDocument/2006/relationships/theme" Target="/ppt/slideMasters/theme/theme1.xml" Id="R4ba2534c4a9c4a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7fa2e649df45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daf9250414a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e2a6f194c49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a47072d3d4a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b4dde9d1e4a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1ff2b2ac047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395113e5d4c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6eed2e7a147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MAGRON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MAGRON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MAGRON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MAGRON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MAGRON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MAGRON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869 616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2 276 599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11 430 430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MAGRON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RONALD MAGNUSSEN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MAGRON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Bergflødtveien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3404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988 672 777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MAGRON AS</a:t>
            </a:r>
          </a:p>
        </p:txBody>
      </p:sp>
    </p:spTree>
  </p:cSld>
  <p:clrMapOvr>
    <a:masterClrMapping xmlns:a="http://schemas.openxmlformats.org/drawingml/2006/main"/>
  </p:clrMapOvr>
</p:sld>
</file>